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sldIdLst>
    <p:sldId id="256" r:id="rId2"/>
    <p:sldId id="271" r:id="rId3"/>
    <p:sldId id="270" r:id="rId4"/>
    <p:sldId id="278" r:id="rId5"/>
    <p:sldId id="272" r:id="rId6"/>
    <p:sldId id="273" r:id="rId7"/>
    <p:sldId id="274" r:id="rId8"/>
    <p:sldId id="275" r:id="rId9"/>
    <p:sldId id="276" r:id="rId10"/>
    <p:sldId id="277" r:id="rId11"/>
    <p:sldId id="279" r:id="rId12"/>
    <p:sldId id="281" r:id="rId13"/>
    <p:sldId id="283" r:id="rId14"/>
    <p:sldId id="282" r:id="rId15"/>
    <p:sldId id="26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rednji stil 2 - Isticanj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rednji stil 2 - Isticanj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86" d="100"/>
          <a:sy n="86" d="100"/>
        </p:scale>
        <p:origin x="77"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F1062-1F55-4456-BAEF-3D29A79A7170}"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hr-HR"/>
        </a:p>
      </dgm:t>
    </dgm:pt>
    <dgm:pt modelId="{AF20AA79-A000-4746-B846-D1A5787227AE}">
      <dgm:prSet phldrT="[Tekst]"/>
      <dgm:spPr/>
      <dgm:t>
        <a:bodyPr/>
        <a:lstStyle/>
        <a:p>
          <a:r>
            <a:rPr lang="hr-HR" dirty="0"/>
            <a:t>tektonska</a:t>
          </a:r>
        </a:p>
      </dgm:t>
    </dgm:pt>
    <dgm:pt modelId="{C6017560-25FE-4AD7-8CA8-769952BEA5A9}" type="parTrans" cxnId="{E4C2967A-9C7D-46F6-B135-33AAB1F4D183}">
      <dgm:prSet/>
      <dgm:spPr/>
      <dgm:t>
        <a:bodyPr/>
        <a:lstStyle/>
        <a:p>
          <a:endParaRPr lang="hr-HR"/>
        </a:p>
      </dgm:t>
    </dgm:pt>
    <dgm:pt modelId="{4AD0D9AA-61E4-4AB4-8CCB-FA492E96966B}" type="sibTrans" cxnId="{E4C2967A-9C7D-46F6-B135-33AAB1F4D183}">
      <dgm:prSet/>
      <dgm:spPr/>
      <dgm:t>
        <a:bodyPr/>
        <a:lstStyle/>
        <a:p>
          <a:endParaRPr lang="hr-HR"/>
        </a:p>
      </dgm:t>
    </dgm:pt>
    <dgm:pt modelId="{9F4FDF97-A9CD-4D2A-BBCD-C113ED54A3E2}">
      <dgm:prSet phldrT="[Tekst]"/>
      <dgm:spPr/>
      <dgm:t>
        <a:bodyPr/>
        <a:lstStyle/>
        <a:p>
          <a:r>
            <a:rPr lang="hr-HR" dirty="0"/>
            <a:t>ledenjačka</a:t>
          </a:r>
        </a:p>
      </dgm:t>
    </dgm:pt>
    <dgm:pt modelId="{B39C0679-2829-41C5-BA56-D8B9D1B6401B}" type="parTrans" cxnId="{DF481556-1D8B-4531-A6BB-AF7C1FE28F4A}">
      <dgm:prSet/>
      <dgm:spPr/>
      <dgm:t>
        <a:bodyPr/>
        <a:lstStyle/>
        <a:p>
          <a:endParaRPr lang="hr-HR"/>
        </a:p>
      </dgm:t>
    </dgm:pt>
    <dgm:pt modelId="{18018E48-2F35-4E28-A29E-CF5DB1C2590F}" type="sibTrans" cxnId="{DF481556-1D8B-4531-A6BB-AF7C1FE28F4A}">
      <dgm:prSet/>
      <dgm:spPr/>
      <dgm:t>
        <a:bodyPr/>
        <a:lstStyle/>
        <a:p>
          <a:endParaRPr lang="hr-HR"/>
        </a:p>
      </dgm:t>
    </dgm:pt>
    <dgm:pt modelId="{F7F1BCC7-0FED-4562-9F96-3B49A694FFE2}">
      <dgm:prSet phldrT="[Tekst]"/>
      <dgm:spPr/>
      <dgm:t>
        <a:bodyPr/>
        <a:lstStyle/>
        <a:p>
          <a:r>
            <a:rPr lang="hr-HR" dirty="0"/>
            <a:t>krška</a:t>
          </a:r>
        </a:p>
      </dgm:t>
    </dgm:pt>
    <dgm:pt modelId="{B3F93868-63D5-4437-89EF-A8FF52ED54E8}" type="parTrans" cxnId="{B836B1DF-F6A0-4CBC-8EFA-4DFF9DDAD293}">
      <dgm:prSet/>
      <dgm:spPr/>
      <dgm:t>
        <a:bodyPr/>
        <a:lstStyle/>
        <a:p>
          <a:endParaRPr lang="hr-HR"/>
        </a:p>
      </dgm:t>
    </dgm:pt>
    <dgm:pt modelId="{5C9F7223-4B44-4E6E-875A-F6050C07F20A}" type="sibTrans" cxnId="{B836B1DF-F6A0-4CBC-8EFA-4DFF9DDAD293}">
      <dgm:prSet/>
      <dgm:spPr/>
      <dgm:t>
        <a:bodyPr/>
        <a:lstStyle/>
        <a:p>
          <a:endParaRPr lang="hr-HR"/>
        </a:p>
      </dgm:t>
    </dgm:pt>
    <dgm:pt modelId="{C735FB44-374A-446E-97B2-6E0665C5F9B4}">
      <dgm:prSet phldrT="[Tekst]"/>
      <dgm:spPr/>
      <dgm:t>
        <a:bodyPr/>
        <a:lstStyle/>
        <a:p>
          <a:r>
            <a:rPr lang="hr-HR" dirty="0"/>
            <a:t>vulkanska</a:t>
          </a:r>
        </a:p>
      </dgm:t>
    </dgm:pt>
    <dgm:pt modelId="{7E071E41-921D-42C0-82D9-FF6FB342B01F}" type="parTrans" cxnId="{84823E54-73AB-4D66-BD46-9082B6935350}">
      <dgm:prSet/>
      <dgm:spPr/>
      <dgm:t>
        <a:bodyPr/>
        <a:lstStyle/>
        <a:p>
          <a:endParaRPr lang="hr-HR"/>
        </a:p>
      </dgm:t>
    </dgm:pt>
    <dgm:pt modelId="{57EACF74-3D89-4AAC-9162-232263303BE1}" type="sibTrans" cxnId="{84823E54-73AB-4D66-BD46-9082B6935350}">
      <dgm:prSet/>
      <dgm:spPr/>
      <dgm:t>
        <a:bodyPr/>
        <a:lstStyle/>
        <a:p>
          <a:endParaRPr lang="hr-HR"/>
        </a:p>
      </dgm:t>
    </dgm:pt>
    <dgm:pt modelId="{24136F0B-FAB7-46E9-9AE1-DB127CBFCD2B}">
      <dgm:prSet phldrT="[Tekst]"/>
      <dgm:spPr/>
      <dgm:t>
        <a:bodyPr/>
        <a:lstStyle/>
        <a:p>
          <a:r>
            <a:rPr lang="hr-HR" dirty="0"/>
            <a:t>meteorska</a:t>
          </a:r>
        </a:p>
      </dgm:t>
    </dgm:pt>
    <dgm:pt modelId="{BFC260BC-732E-41EC-A553-EA7D15001C14}" type="parTrans" cxnId="{B2C72E2C-D112-4F35-92E1-245123C05F84}">
      <dgm:prSet/>
      <dgm:spPr/>
      <dgm:t>
        <a:bodyPr/>
        <a:lstStyle/>
        <a:p>
          <a:endParaRPr lang="hr-HR"/>
        </a:p>
      </dgm:t>
    </dgm:pt>
    <dgm:pt modelId="{A5C506ED-AF14-4843-B80D-311E4750196D}" type="sibTrans" cxnId="{B2C72E2C-D112-4F35-92E1-245123C05F84}">
      <dgm:prSet/>
      <dgm:spPr/>
      <dgm:t>
        <a:bodyPr/>
        <a:lstStyle/>
        <a:p>
          <a:endParaRPr lang="hr-HR"/>
        </a:p>
      </dgm:t>
    </dgm:pt>
    <dgm:pt modelId="{51397BEC-9A93-4F78-99DD-684C9126F530}" type="pres">
      <dgm:prSet presAssocID="{FCDF1062-1F55-4456-BAEF-3D29A79A7170}" presName="diagram" presStyleCnt="0">
        <dgm:presLayoutVars>
          <dgm:dir/>
          <dgm:resizeHandles val="exact"/>
        </dgm:presLayoutVars>
      </dgm:prSet>
      <dgm:spPr/>
    </dgm:pt>
    <dgm:pt modelId="{344A68D5-2FA1-4582-82D9-830996FFE18E}" type="pres">
      <dgm:prSet presAssocID="{AF20AA79-A000-4746-B846-D1A5787227AE}" presName="node" presStyleLbl="node1" presStyleIdx="0" presStyleCnt="5">
        <dgm:presLayoutVars>
          <dgm:bulletEnabled val="1"/>
        </dgm:presLayoutVars>
      </dgm:prSet>
      <dgm:spPr/>
    </dgm:pt>
    <dgm:pt modelId="{2D329CE0-6CB3-48F0-8034-21AF713A6AF4}" type="pres">
      <dgm:prSet presAssocID="{4AD0D9AA-61E4-4AB4-8CCB-FA492E96966B}" presName="sibTrans" presStyleCnt="0"/>
      <dgm:spPr/>
    </dgm:pt>
    <dgm:pt modelId="{C5087279-9F76-4C27-B87A-6ED9ECCCA70F}" type="pres">
      <dgm:prSet presAssocID="{9F4FDF97-A9CD-4D2A-BBCD-C113ED54A3E2}" presName="node" presStyleLbl="node1" presStyleIdx="1" presStyleCnt="5">
        <dgm:presLayoutVars>
          <dgm:bulletEnabled val="1"/>
        </dgm:presLayoutVars>
      </dgm:prSet>
      <dgm:spPr/>
    </dgm:pt>
    <dgm:pt modelId="{5178E07C-2755-4958-A6FF-080522220EE6}" type="pres">
      <dgm:prSet presAssocID="{18018E48-2F35-4E28-A29E-CF5DB1C2590F}" presName="sibTrans" presStyleCnt="0"/>
      <dgm:spPr/>
    </dgm:pt>
    <dgm:pt modelId="{F7503A0B-50BD-4DEB-8B50-93093F573375}" type="pres">
      <dgm:prSet presAssocID="{F7F1BCC7-0FED-4562-9F96-3B49A694FFE2}" presName="node" presStyleLbl="node1" presStyleIdx="2" presStyleCnt="5">
        <dgm:presLayoutVars>
          <dgm:bulletEnabled val="1"/>
        </dgm:presLayoutVars>
      </dgm:prSet>
      <dgm:spPr/>
    </dgm:pt>
    <dgm:pt modelId="{39D83FDE-CACE-49A8-8201-6D6B1467F7D8}" type="pres">
      <dgm:prSet presAssocID="{5C9F7223-4B44-4E6E-875A-F6050C07F20A}" presName="sibTrans" presStyleCnt="0"/>
      <dgm:spPr/>
    </dgm:pt>
    <dgm:pt modelId="{4CAD7D58-EF96-4D4B-8C09-B521E4D789E2}" type="pres">
      <dgm:prSet presAssocID="{C735FB44-374A-446E-97B2-6E0665C5F9B4}" presName="node" presStyleLbl="node1" presStyleIdx="3" presStyleCnt="5">
        <dgm:presLayoutVars>
          <dgm:bulletEnabled val="1"/>
        </dgm:presLayoutVars>
      </dgm:prSet>
      <dgm:spPr/>
    </dgm:pt>
    <dgm:pt modelId="{11F8516F-C5A2-4F90-AFD1-E3F9D5DF3F15}" type="pres">
      <dgm:prSet presAssocID="{57EACF74-3D89-4AAC-9162-232263303BE1}" presName="sibTrans" presStyleCnt="0"/>
      <dgm:spPr/>
    </dgm:pt>
    <dgm:pt modelId="{4FB7D71C-1BED-40C2-BF98-75E90B5E9A16}" type="pres">
      <dgm:prSet presAssocID="{24136F0B-FAB7-46E9-9AE1-DB127CBFCD2B}" presName="node" presStyleLbl="node1" presStyleIdx="4" presStyleCnt="5">
        <dgm:presLayoutVars>
          <dgm:bulletEnabled val="1"/>
        </dgm:presLayoutVars>
      </dgm:prSet>
      <dgm:spPr/>
    </dgm:pt>
  </dgm:ptLst>
  <dgm:cxnLst>
    <dgm:cxn modelId="{49682B09-F859-4067-A394-61B4599D2DF1}" type="presOf" srcId="{24136F0B-FAB7-46E9-9AE1-DB127CBFCD2B}" destId="{4FB7D71C-1BED-40C2-BF98-75E90B5E9A16}" srcOrd="0" destOrd="0" presId="urn:microsoft.com/office/officeart/2005/8/layout/default"/>
    <dgm:cxn modelId="{B2C72E2C-D112-4F35-92E1-245123C05F84}" srcId="{FCDF1062-1F55-4456-BAEF-3D29A79A7170}" destId="{24136F0B-FAB7-46E9-9AE1-DB127CBFCD2B}" srcOrd="4" destOrd="0" parTransId="{BFC260BC-732E-41EC-A553-EA7D15001C14}" sibTransId="{A5C506ED-AF14-4843-B80D-311E4750196D}"/>
    <dgm:cxn modelId="{1D5FB244-8D54-4BE5-9E75-04FF72F4D003}" type="presOf" srcId="{AF20AA79-A000-4746-B846-D1A5787227AE}" destId="{344A68D5-2FA1-4582-82D9-830996FFE18E}" srcOrd="0" destOrd="0" presId="urn:microsoft.com/office/officeart/2005/8/layout/default"/>
    <dgm:cxn modelId="{84823E54-73AB-4D66-BD46-9082B6935350}" srcId="{FCDF1062-1F55-4456-BAEF-3D29A79A7170}" destId="{C735FB44-374A-446E-97B2-6E0665C5F9B4}" srcOrd="3" destOrd="0" parTransId="{7E071E41-921D-42C0-82D9-FF6FB342B01F}" sibTransId="{57EACF74-3D89-4AAC-9162-232263303BE1}"/>
    <dgm:cxn modelId="{DF481556-1D8B-4531-A6BB-AF7C1FE28F4A}" srcId="{FCDF1062-1F55-4456-BAEF-3D29A79A7170}" destId="{9F4FDF97-A9CD-4D2A-BBCD-C113ED54A3E2}" srcOrd="1" destOrd="0" parTransId="{B39C0679-2829-41C5-BA56-D8B9D1B6401B}" sibTransId="{18018E48-2F35-4E28-A29E-CF5DB1C2590F}"/>
    <dgm:cxn modelId="{E4C2967A-9C7D-46F6-B135-33AAB1F4D183}" srcId="{FCDF1062-1F55-4456-BAEF-3D29A79A7170}" destId="{AF20AA79-A000-4746-B846-D1A5787227AE}" srcOrd="0" destOrd="0" parTransId="{C6017560-25FE-4AD7-8CA8-769952BEA5A9}" sibTransId="{4AD0D9AA-61E4-4AB4-8CCB-FA492E96966B}"/>
    <dgm:cxn modelId="{3FE4907D-14C0-4C73-8A28-A2A8FFB86FCA}" type="presOf" srcId="{F7F1BCC7-0FED-4562-9F96-3B49A694FFE2}" destId="{F7503A0B-50BD-4DEB-8B50-93093F573375}" srcOrd="0" destOrd="0" presId="urn:microsoft.com/office/officeart/2005/8/layout/default"/>
    <dgm:cxn modelId="{C3E7E6A5-24BA-4FEA-8F29-3F408FCC5A9F}" type="presOf" srcId="{9F4FDF97-A9CD-4D2A-BBCD-C113ED54A3E2}" destId="{C5087279-9F76-4C27-B87A-6ED9ECCCA70F}" srcOrd="0" destOrd="0" presId="urn:microsoft.com/office/officeart/2005/8/layout/default"/>
    <dgm:cxn modelId="{300B57CE-2DC2-4544-88A4-B9869E26F346}" type="presOf" srcId="{FCDF1062-1F55-4456-BAEF-3D29A79A7170}" destId="{51397BEC-9A93-4F78-99DD-684C9126F530}" srcOrd="0" destOrd="0" presId="urn:microsoft.com/office/officeart/2005/8/layout/default"/>
    <dgm:cxn modelId="{B836B1DF-F6A0-4CBC-8EFA-4DFF9DDAD293}" srcId="{FCDF1062-1F55-4456-BAEF-3D29A79A7170}" destId="{F7F1BCC7-0FED-4562-9F96-3B49A694FFE2}" srcOrd="2" destOrd="0" parTransId="{B3F93868-63D5-4437-89EF-A8FF52ED54E8}" sibTransId="{5C9F7223-4B44-4E6E-875A-F6050C07F20A}"/>
    <dgm:cxn modelId="{DAD0ABFD-6073-4B8A-BF35-219494BC922B}" type="presOf" srcId="{C735FB44-374A-446E-97B2-6E0665C5F9B4}" destId="{4CAD7D58-EF96-4D4B-8C09-B521E4D789E2}" srcOrd="0" destOrd="0" presId="urn:microsoft.com/office/officeart/2005/8/layout/default"/>
    <dgm:cxn modelId="{ADB8D236-9608-416E-893E-FF5EC28234B9}" type="presParOf" srcId="{51397BEC-9A93-4F78-99DD-684C9126F530}" destId="{344A68D5-2FA1-4582-82D9-830996FFE18E}" srcOrd="0" destOrd="0" presId="urn:microsoft.com/office/officeart/2005/8/layout/default"/>
    <dgm:cxn modelId="{B4619EFA-A9D1-4CCD-8CAD-F0A38567E6AA}" type="presParOf" srcId="{51397BEC-9A93-4F78-99DD-684C9126F530}" destId="{2D329CE0-6CB3-48F0-8034-21AF713A6AF4}" srcOrd="1" destOrd="0" presId="urn:microsoft.com/office/officeart/2005/8/layout/default"/>
    <dgm:cxn modelId="{21A762EC-79B8-43FB-9C7A-F5F73F24F8E8}" type="presParOf" srcId="{51397BEC-9A93-4F78-99DD-684C9126F530}" destId="{C5087279-9F76-4C27-B87A-6ED9ECCCA70F}" srcOrd="2" destOrd="0" presId="urn:microsoft.com/office/officeart/2005/8/layout/default"/>
    <dgm:cxn modelId="{332A48F3-FBD5-4C44-9DF1-D92C8080176E}" type="presParOf" srcId="{51397BEC-9A93-4F78-99DD-684C9126F530}" destId="{5178E07C-2755-4958-A6FF-080522220EE6}" srcOrd="3" destOrd="0" presId="urn:microsoft.com/office/officeart/2005/8/layout/default"/>
    <dgm:cxn modelId="{F29FB2CB-8FCA-4FFF-8C18-C49B35F400A8}" type="presParOf" srcId="{51397BEC-9A93-4F78-99DD-684C9126F530}" destId="{F7503A0B-50BD-4DEB-8B50-93093F573375}" srcOrd="4" destOrd="0" presId="urn:microsoft.com/office/officeart/2005/8/layout/default"/>
    <dgm:cxn modelId="{A3B300A9-AD83-4231-82ED-48EEB30E6713}" type="presParOf" srcId="{51397BEC-9A93-4F78-99DD-684C9126F530}" destId="{39D83FDE-CACE-49A8-8201-6D6B1467F7D8}" srcOrd="5" destOrd="0" presId="urn:microsoft.com/office/officeart/2005/8/layout/default"/>
    <dgm:cxn modelId="{904FBEBD-E4B9-4B38-B5EB-E3E370CAA7AD}" type="presParOf" srcId="{51397BEC-9A93-4F78-99DD-684C9126F530}" destId="{4CAD7D58-EF96-4D4B-8C09-B521E4D789E2}" srcOrd="6" destOrd="0" presId="urn:microsoft.com/office/officeart/2005/8/layout/default"/>
    <dgm:cxn modelId="{69E4D81F-2F18-44B7-8DED-F20408E6C85E}" type="presParOf" srcId="{51397BEC-9A93-4F78-99DD-684C9126F530}" destId="{11F8516F-C5A2-4F90-AFD1-E3F9D5DF3F15}" srcOrd="7" destOrd="0" presId="urn:microsoft.com/office/officeart/2005/8/layout/default"/>
    <dgm:cxn modelId="{4D85F90A-7B99-48DA-B361-DBC3485649C6}" type="presParOf" srcId="{51397BEC-9A93-4F78-99DD-684C9126F530}" destId="{4FB7D71C-1BED-40C2-BF98-75E90B5E9A1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DF1062-1F55-4456-BAEF-3D29A79A7170}"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hr-HR"/>
        </a:p>
      </dgm:t>
    </dgm:pt>
    <dgm:pt modelId="{AF20AA79-A000-4746-B846-D1A5787227AE}">
      <dgm:prSet phldrT="[Tekst]"/>
      <dgm:spPr/>
      <dgm:t>
        <a:bodyPr/>
        <a:lstStyle/>
        <a:p>
          <a:r>
            <a:rPr lang="hr-HR" dirty="0"/>
            <a:t>Kaspijsko jezero, Ohridsko, </a:t>
          </a:r>
          <a:r>
            <a:rPr lang="hr-HR" dirty="0" err="1"/>
            <a:t>Prespansko</a:t>
          </a:r>
          <a:r>
            <a:rPr lang="hr-HR" dirty="0"/>
            <a:t>…</a:t>
          </a:r>
        </a:p>
      </dgm:t>
    </dgm:pt>
    <dgm:pt modelId="{C6017560-25FE-4AD7-8CA8-769952BEA5A9}" type="parTrans" cxnId="{E4C2967A-9C7D-46F6-B135-33AAB1F4D183}">
      <dgm:prSet/>
      <dgm:spPr/>
      <dgm:t>
        <a:bodyPr/>
        <a:lstStyle/>
        <a:p>
          <a:endParaRPr lang="hr-HR"/>
        </a:p>
      </dgm:t>
    </dgm:pt>
    <dgm:pt modelId="{4AD0D9AA-61E4-4AB4-8CCB-FA492E96966B}" type="sibTrans" cxnId="{E4C2967A-9C7D-46F6-B135-33AAB1F4D183}">
      <dgm:prSet/>
      <dgm:spPr/>
      <dgm:t>
        <a:bodyPr/>
        <a:lstStyle/>
        <a:p>
          <a:endParaRPr lang="hr-HR"/>
        </a:p>
      </dgm:t>
    </dgm:pt>
    <dgm:pt modelId="{9F4FDF97-A9CD-4D2A-BBCD-C113ED54A3E2}">
      <dgm:prSet phldrT="[Tekst]"/>
      <dgm:spPr/>
      <dgm:t>
        <a:bodyPr/>
        <a:lstStyle/>
        <a:p>
          <a:r>
            <a:rPr lang="hr-HR" dirty="0"/>
            <a:t>Ladoga,</a:t>
          </a:r>
          <a:r>
            <a:rPr lang="hr-HR" baseline="0" dirty="0"/>
            <a:t> </a:t>
          </a:r>
          <a:r>
            <a:rPr lang="hr-HR" baseline="0" dirty="0" err="1"/>
            <a:t>Onega</a:t>
          </a:r>
          <a:r>
            <a:rPr lang="hr-HR" baseline="0" dirty="0"/>
            <a:t>, La Garda…</a:t>
          </a:r>
          <a:endParaRPr lang="hr-HR" dirty="0"/>
        </a:p>
      </dgm:t>
    </dgm:pt>
    <dgm:pt modelId="{B39C0679-2829-41C5-BA56-D8B9D1B6401B}" type="parTrans" cxnId="{DF481556-1D8B-4531-A6BB-AF7C1FE28F4A}">
      <dgm:prSet/>
      <dgm:spPr/>
      <dgm:t>
        <a:bodyPr/>
        <a:lstStyle/>
        <a:p>
          <a:endParaRPr lang="hr-HR"/>
        </a:p>
      </dgm:t>
    </dgm:pt>
    <dgm:pt modelId="{18018E48-2F35-4E28-A29E-CF5DB1C2590F}" type="sibTrans" cxnId="{DF481556-1D8B-4531-A6BB-AF7C1FE28F4A}">
      <dgm:prSet/>
      <dgm:spPr/>
      <dgm:t>
        <a:bodyPr/>
        <a:lstStyle/>
        <a:p>
          <a:endParaRPr lang="hr-HR"/>
        </a:p>
      </dgm:t>
    </dgm:pt>
    <dgm:pt modelId="{F7F1BCC7-0FED-4562-9F96-3B49A694FFE2}">
      <dgm:prSet phldrT="[Tekst]"/>
      <dgm:spPr/>
      <dgm:t>
        <a:bodyPr/>
        <a:lstStyle/>
        <a:p>
          <a:r>
            <a:rPr lang="hr-HR" dirty="0"/>
            <a:t>Plitvička jezera</a:t>
          </a:r>
        </a:p>
      </dgm:t>
    </dgm:pt>
    <dgm:pt modelId="{B3F93868-63D5-4437-89EF-A8FF52ED54E8}" type="parTrans" cxnId="{B836B1DF-F6A0-4CBC-8EFA-4DFF9DDAD293}">
      <dgm:prSet/>
      <dgm:spPr/>
      <dgm:t>
        <a:bodyPr/>
        <a:lstStyle/>
        <a:p>
          <a:endParaRPr lang="hr-HR"/>
        </a:p>
      </dgm:t>
    </dgm:pt>
    <dgm:pt modelId="{5C9F7223-4B44-4E6E-875A-F6050C07F20A}" type="sibTrans" cxnId="{B836B1DF-F6A0-4CBC-8EFA-4DFF9DDAD293}">
      <dgm:prSet/>
      <dgm:spPr/>
      <dgm:t>
        <a:bodyPr/>
        <a:lstStyle/>
        <a:p>
          <a:endParaRPr lang="hr-HR"/>
        </a:p>
      </dgm:t>
    </dgm:pt>
    <dgm:pt modelId="{C735FB44-374A-446E-97B2-6E0665C5F9B4}">
      <dgm:prSet phldrT="[Tekst]"/>
      <dgm:spPr/>
      <dgm:t>
        <a:bodyPr/>
        <a:lstStyle/>
        <a:p>
          <a:r>
            <a:rPr lang="hr-HR" dirty="0"/>
            <a:t>Neni, </a:t>
          </a:r>
          <a:r>
            <a:rPr lang="hr-HR" dirty="0" err="1"/>
            <a:t>Albano</a:t>
          </a:r>
          <a:endParaRPr lang="hr-HR" dirty="0"/>
        </a:p>
      </dgm:t>
    </dgm:pt>
    <dgm:pt modelId="{7E071E41-921D-42C0-82D9-FF6FB342B01F}" type="parTrans" cxnId="{84823E54-73AB-4D66-BD46-9082B6935350}">
      <dgm:prSet/>
      <dgm:spPr/>
      <dgm:t>
        <a:bodyPr/>
        <a:lstStyle/>
        <a:p>
          <a:endParaRPr lang="hr-HR"/>
        </a:p>
      </dgm:t>
    </dgm:pt>
    <dgm:pt modelId="{57EACF74-3D89-4AAC-9162-232263303BE1}" type="sibTrans" cxnId="{84823E54-73AB-4D66-BD46-9082B6935350}">
      <dgm:prSet/>
      <dgm:spPr/>
      <dgm:t>
        <a:bodyPr/>
        <a:lstStyle/>
        <a:p>
          <a:endParaRPr lang="hr-HR"/>
        </a:p>
      </dgm:t>
    </dgm:pt>
    <dgm:pt modelId="{24136F0B-FAB7-46E9-9AE1-DB127CBFCD2B}">
      <dgm:prSet phldrT="[Tekst]"/>
      <dgm:spPr/>
      <dgm:t>
        <a:bodyPr/>
        <a:lstStyle/>
        <a:p>
          <a:r>
            <a:rPr lang="hr-HR" dirty="0" err="1"/>
            <a:t>Kaali</a:t>
          </a:r>
          <a:r>
            <a:rPr lang="hr-HR" dirty="0"/>
            <a:t> </a:t>
          </a:r>
        </a:p>
      </dgm:t>
    </dgm:pt>
    <dgm:pt modelId="{BFC260BC-732E-41EC-A553-EA7D15001C14}" type="parTrans" cxnId="{B2C72E2C-D112-4F35-92E1-245123C05F84}">
      <dgm:prSet/>
      <dgm:spPr/>
      <dgm:t>
        <a:bodyPr/>
        <a:lstStyle/>
        <a:p>
          <a:endParaRPr lang="hr-HR"/>
        </a:p>
      </dgm:t>
    </dgm:pt>
    <dgm:pt modelId="{A5C506ED-AF14-4843-B80D-311E4750196D}" type="sibTrans" cxnId="{B2C72E2C-D112-4F35-92E1-245123C05F84}">
      <dgm:prSet/>
      <dgm:spPr/>
      <dgm:t>
        <a:bodyPr/>
        <a:lstStyle/>
        <a:p>
          <a:endParaRPr lang="hr-HR"/>
        </a:p>
      </dgm:t>
    </dgm:pt>
    <dgm:pt modelId="{51397BEC-9A93-4F78-99DD-684C9126F530}" type="pres">
      <dgm:prSet presAssocID="{FCDF1062-1F55-4456-BAEF-3D29A79A7170}" presName="diagram" presStyleCnt="0">
        <dgm:presLayoutVars>
          <dgm:dir/>
          <dgm:resizeHandles val="exact"/>
        </dgm:presLayoutVars>
      </dgm:prSet>
      <dgm:spPr/>
    </dgm:pt>
    <dgm:pt modelId="{344A68D5-2FA1-4582-82D9-830996FFE18E}" type="pres">
      <dgm:prSet presAssocID="{AF20AA79-A000-4746-B846-D1A5787227AE}" presName="node" presStyleLbl="node1" presStyleIdx="0" presStyleCnt="5">
        <dgm:presLayoutVars>
          <dgm:bulletEnabled val="1"/>
        </dgm:presLayoutVars>
      </dgm:prSet>
      <dgm:spPr/>
    </dgm:pt>
    <dgm:pt modelId="{2D329CE0-6CB3-48F0-8034-21AF713A6AF4}" type="pres">
      <dgm:prSet presAssocID="{4AD0D9AA-61E4-4AB4-8CCB-FA492E96966B}" presName="sibTrans" presStyleCnt="0"/>
      <dgm:spPr/>
    </dgm:pt>
    <dgm:pt modelId="{C5087279-9F76-4C27-B87A-6ED9ECCCA70F}" type="pres">
      <dgm:prSet presAssocID="{9F4FDF97-A9CD-4D2A-BBCD-C113ED54A3E2}" presName="node" presStyleLbl="node1" presStyleIdx="1" presStyleCnt="5">
        <dgm:presLayoutVars>
          <dgm:bulletEnabled val="1"/>
        </dgm:presLayoutVars>
      </dgm:prSet>
      <dgm:spPr/>
    </dgm:pt>
    <dgm:pt modelId="{5178E07C-2755-4958-A6FF-080522220EE6}" type="pres">
      <dgm:prSet presAssocID="{18018E48-2F35-4E28-A29E-CF5DB1C2590F}" presName="sibTrans" presStyleCnt="0"/>
      <dgm:spPr/>
    </dgm:pt>
    <dgm:pt modelId="{F7503A0B-50BD-4DEB-8B50-93093F573375}" type="pres">
      <dgm:prSet presAssocID="{F7F1BCC7-0FED-4562-9F96-3B49A694FFE2}" presName="node" presStyleLbl="node1" presStyleIdx="2" presStyleCnt="5">
        <dgm:presLayoutVars>
          <dgm:bulletEnabled val="1"/>
        </dgm:presLayoutVars>
      </dgm:prSet>
      <dgm:spPr/>
    </dgm:pt>
    <dgm:pt modelId="{39D83FDE-CACE-49A8-8201-6D6B1467F7D8}" type="pres">
      <dgm:prSet presAssocID="{5C9F7223-4B44-4E6E-875A-F6050C07F20A}" presName="sibTrans" presStyleCnt="0"/>
      <dgm:spPr/>
    </dgm:pt>
    <dgm:pt modelId="{4CAD7D58-EF96-4D4B-8C09-B521E4D789E2}" type="pres">
      <dgm:prSet presAssocID="{C735FB44-374A-446E-97B2-6E0665C5F9B4}" presName="node" presStyleLbl="node1" presStyleIdx="3" presStyleCnt="5" custLinFactNeighborX="1594" custLinFactNeighborY="-886">
        <dgm:presLayoutVars>
          <dgm:bulletEnabled val="1"/>
        </dgm:presLayoutVars>
      </dgm:prSet>
      <dgm:spPr/>
    </dgm:pt>
    <dgm:pt modelId="{11F8516F-C5A2-4F90-AFD1-E3F9D5DF3F15}" type="pres">
      <dgm:prSet presAssocID="{57EACF74-3D89-4AAC-9162-232263303BE1}" presName="sibTrans" presStyleCnt="0"/>
      <dgm:spPr/>
    </dgm:pt>
    <dgm:pt modelId="{4FB7D71C-1BED-40C2-BF98-75E90B5E9A16}" type="pres">
      <dgm:prSet presAssocID="{24136F0B-FAB7-46E9-9AE1-DB127CBFCD2B}" presName="node" presStyleLbl="node1" presStyleIdx="4" presStyleCnt="5">
        <dgm:presLayoutVars>
          <dgm:bulletEnabled val="1"/>
        </dgm:presLayoutVars>
      </dgm:prSet>
      <dgm:spPr/>
    </dgm:pt>
  </dgm:ptLst>
  <dgm:cxnLst>
    <dgm:cxn modelId="{49682B09-F859-4067-A394-61B4599D2DF1}" type="presOf" srcId="{24136F0B-FAB7-46E9-9AE1-DB127CBFCD2B}" destId="{4FB7D71C-1BED-40C2-BF98-75E90B5E9A16}" srcOrd="0" destOrd="0" presId="urn:microsoft.com/office/officeart/2005/8/layout/default"/>
    <dgm:cxn modelId="{B2C72E2C-D112-4F35-92E1-245123C05F84}" srcId="{FCDF1062-1F55-4456-BAEF-3D29A79A7170}" destId="{24136F0B-FAB7-46E9-9AE1-DB127CBFCD2B}" srcOrd="4" destOrd="0" parTransId="{BFC260BC-732E-41EC-A553-EA7D15001C14}" sibTransId="{A5C506ED-AF14-4843-B80D-311E4750196D}"/>
    <dgm:cxn modelId="{1D5FB244-8D54-4BE5-9E75-04FF72F4D003}" type="presOf" srcId="{AF20AA79-A000-4746-B846-D1A5787227AE}" destId="{344A68D5-2FA1-4582-82D9-830996FFE18E}" srcOrd="0" destOrd="0" presId="urn:microsoft.com/office/officeart/2005/8/layout/default"/>
    <dgm:cxn modelId="{84823E54-73AB-4D66-BD46-9082B6935350}" srcId="{FCDF1062-1F55-4456-BAEF-3D29A79A7170}" destId="{C735FB44-374A-446E-97B2-6E0665C5F9B4}" srcOrd="3" destOrd="0" parTransId="{7E071E41-921D-42C0-82D9-FF6FB342B01F}" sibTransId="{57EACF74-3D89-4AAC-9162-232263303BE1}"/>
    <dgm:cxn modelId="{DF481556-1D8B-4531-A6BB-AF7C1FE28F4A}" srcId="{FCDF1062-1F55-4456-BAEF-3D29A79A7170}" destId="{9F4FDF97-A9CD-4D2A-BBCD-C113ED54A3E2}" srcOrd="1" destOrd="0" parTransId="{B39C0679-2829-41C5-BA56-D8B9D1B6401B}" sibTransId="{18018E48-2F35-4E28-A29E-CF5DB1C2590F}"/>
    <dgm:cxn modelId="{E4C2967A-9C7D-46F6-B135-33AAB1F4D183}" srcId="{FCDF1062-1F55-4456-BAEF-3D29A79A7170}" destId="{AF20AA79-A000-4746-B846-D1A5787227AE}" srcOrd="0" destOrd="0" parTransId="{C6017560-25FE-4AD7-8CA8-769952BEA5A9}" sibTransId="{4AD0D9AA-61E4-4AB4-8CCB-FA492E96966B}"/>
    <dgm:cxn modelId="{3FE4907D-14C0-4C73-8A28-A2A8FFB86FCA}" type="presOf" srcId="{F7F1BCC7-0FED-4562-9F96-3B49A694FFE2}" destId="{F7503A0B-50BD-4DEB-8B50-93093F573375}" srcOrd="0" destOrd="0" presId="urn:microsoft.com/office/officeart/2005/8/layout/default"/>
    <dgm:cxn modelId="{C3E7E6A5-24BA-4FEA-8F29-3F408FCC5A9F}" type="presOf" srcId="{9F4FDF97-A9CD-4D2A-BBCD-C113ED54A3E2}" destId="{C5087279-9F76-4C27-B87A-6ED9ECCCA70F}" srcOrd="0" destOrd="0" presId="urn:microsoft.com/office/officeart/2005/8/layout/default"/>
    <dgm:cxn modelId="{300B57CE-2DC2-4544-88A4-B9869E26F346}" type="presOf" srcId="{FCDF1062-1F55-4456-BAEF-3D29A79A7170}" destId="{51397BEC-9A93-4F78-99DD-684C9126F530}" srcOrd="0" destOrd="0" presId="urn:microsoft.com/office/officeart/2005/8/layout/default"/>
    <dgm:cxn modelId="{B836B1DF-F6A0-4CBC-8EFA-4DFF9DDAD293}" srcId="{FCDF1062-1F55-4456-BAEF-3D29A79A7170}" destId="{F7F1BCC7-0FED-4562-9F96-3B49A694FFE2}" srcOrd="2" destOrd="0" parTransId="{B3F93868-63D5-4437-89EF-A8FF52ED54E8}" sibTransId="{5C9F7223-4B44-4E6E-875A-F6050C07F20A}"/>
    <dgm:cxn modelId="{DAD0ABFD-6073-4B8A-BF35-219494BC922B}" type="presOf" srcId="{C735FB44-374A-446E-97B2-6E0665C5F9B4}" destId="{4CAD7D58-EF96-4D4B-8C09-B521E4D789E2}" srcOrd="0" destOrd="0" presId="urn:microsoft.com/office/officeart/2005/8/layout/default"/>
    <dgm:cxn modelId="{ADB8D236-9608-416E-893E-FF5EC28234B9}" type="presParOf" srcId="{51397BEC-9A93-4F78-99DD-684C9126F530}" destId="{344A68D5-2FA1-4582-82D9-830996FFE18E}" srcOrd="0" destOrd="0" presId="urn:microsoft.com/office/officeart/2005/8/layout/default"/>
    <dgm:cxn modelId="{B4619EFA-A9D1-4CCD-8CAD-F0A38567E6AA}" type="presParOf" srcId="{51397BEC-9A93-4F78-99DD-684C9126F530}" destId="{2D329CE0-6CB3-48F0-8034-21AF713A6AF4}" srcOrd="1" destOrd="0" presId="urn:microsoft.com/office/officeart/2005/8/layout/default"/>
    <dgm:cxn modelId="{21A762EC-79B8-43FB-9C7A-F5F73F24F8E8}" type="presParOf" srcId="{51397BEC-9A93-4F78-99DD-684C9126F530}" destId="{C5087279-9F76-4C27-B87A-6ED9ECCCA70F}" srcOrd="2" destOrd="0" presId="urn:microsoft.com/office/officeart/2005/8/layout/default"/>
    <dgm:cxn modelId="{332A48F3-FBD5-4C44-9DF1-D92C8080176E}" type="presParOf" srcId="{51397BEC-9A93-4F78-99DD-684C9126F530}" destId="{5178E07C-2755-4958-A6FF-080522220EE6}" srcOrd="3" destOrd="0" presId="urn:microsoft.com/office/officeart/2005/8/layout/default"/>
    <dgm:cxn modelId="{F29FB2CB-8FCA-4FFF-8C18-C49B35F400A8}" type="presParOf" srcId="{51397BEC-9A93-4F78-99DD-684C9126F530}" destId="{F7503A0B-50BD-4DEB-8B50-93093F573375}" srcOrd="4" destOrd="0" presId="urn:microsoft.com/office/officeart/2005/8/layout/default"/>
    <dgm:cxn modelId="{A3B300A9-AD83-4231-82ED-48EEB30E6713}" type="presParOf" srcId="{51397BEC-9A93-4F78-99DD-684C9126F530}" destId="{39D83FDE-CACE-49A8-8201-6D6B1467F7D8}" srcOrd="5" destOrd="0" presId="urn:microsoft.com/office/officeart/2005/8/layout/default"/>
    <dgm:cxn modelId="{904FBEBD-E4B9-4B38-B5EB-E3E370CAA7AD}" type="presParOf" srcId="{51397BEC-9A93-4F78-99DD-684C9126F530}" destId="{4CAD7D58-EF96-4D4B-8C09-B521E4D789E2}" srcOrd="6" destOrd="0" presId="urn:microsoft.com/office/officeart/2005/8/layout/default"/>
    <dgm:cxn modelId="{69E4D81F-2F18-44B7-8DED-F20408E6C85E}" type="presParOf" srcId="{51397BEC-9A93-4F78-99DD-684C9126F530}" destId="{11F8516F-C5A2-4F90-AFD1-E3F9D5DF3F15}" srcOrd="7" destOrd="0" presId="urn:microsoft.com/office/officeart/2005/8/layout/default"/>
    <dgm:cxn modelId="{4D85F90A-7B99-48DA-B361-DBC3485649C6}" type="presParOf" srcId="{51397BEC-9A93-4F78-99DD-684C9126F530}" destId="{4FB7D71C-1BED-40C2-BF98-75E90B5E9A16}"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A68D5-2FA1-4582-82D9-830996FFE18E}">
      <dsp:nvSpPr>
        <dsp:cNvPr id="0" name=""/>
        <dsp:cNvSpPr/>
      </dsp:nvSpPr>
      <dsp:spPr>
        <a:xfrm>
          <a:off x="0" y="231173"/>
          <a:ext cx="1507514" cy="9045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tektonska</a:t>
          </a:r>
        </a:p>
      </dsp:txBody>
      <dsp:txXfrm>
        <a:off x="0" y="231173"/>
        <a:ext cx="1507514" cy="904508"/>
      </dsp:txXfrm>
    </dsp:sp>
    <dsp:sp modelId="{C5087279-9F76-4C27-B87A-6ED9ECCCA70F}">
      <dsp:nvSpPr>
        <dsp:cNvPr id="0" name=""/>
        <dsp:cNvSpPr/>
      </dsp:nvSpPr>
      <dsp:spPr>
        <a:xfrm>
          <a:off x="1658266" y="231173"/>
          <a:ext cx="1507514" cy="904508"/>
        </a:xfrm>
        <a:prstGeom prst="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ledenjačka</a:t>
          </a:r>
        </a:p>
      </dsp:txBody>
      <dsp:txXfrm>
        <a:off x="1658266" y="231173"/>
        <a:ext cx="1507514" cy="904508"/>
      </dsp:txXfrm>
    </dsp:sp>
    <dsp:sp modelId="{F7503A0B-50BD-4DEB-8B50-93093F573375}">
      <dsp:nvSpPr>
        <dsp:cNvPr id="0" name=""/>
        <dsp:cNvSpPr/>
      </dsp:nvSpPr>
      <dsp:spPr>
        <a:xfrm>
          <a:off x="3316532" y="231173"/>
          <a:ext cx="1507514" cy="904508"/>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krška</a:t>
          </a:r>
        </a:p>
      </dsp:txBody>
      <dsp:txXfrm>
        <a:off x="3316532" y="231173"/>
        <a:ext cx="1507514" cy="904508"/>
      </dsp:txXfrm>
    </dsp:sp>
    <dsp:sp modelId="{4CAD7D58-EF96-4D4B-8C09-B521E4D789E2}">
      <dsp:nvSpPr>
        <dsp:cNvPr id="0" name=""/>
        <dsp:cNvSpPr/>
      </dsp:nvSpPr>
      <dsp:spPr>
        <a:xfrm>
          <a:off x="829133" y="1286434"/>
          <a:ext cx="1507514" cy="904508"/>
        </a:xfrm>
        <a:prstGeom prst="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vulkanska</a:t>
          </a:r>
        </a:p>
      </dsp:txBody>
      <dsp:txXfrm>
        <a:off x="829133" y="1286434"/>
        <a:ext cx="1507514" cy="904508"/>
      </dsp:txXfrm>
    </dsp:sp>
    <dsp:sp modelId="{4FB7D71C-1BED-40C2-BF98-75E90B5E9A16}">
      <dsp:nvSpPr>
        <dsp:cNvPr id="0" name=""/>
        <dsp:cNvSpPr/>
      </dsp:nvSpPr>
      <dsp:spPr>
        <a:xfrm>
          <a:off x="2487399" y="1286434"/>
          <a:ext cx="1507514" cy="904508"/>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meteorska</a:t>
          </a:r>
        </a:p>
      </dsp:txBody>
      <dsp:txXfrm>
        <a:off x="2487399" y="1286434"/>
        <a:ext cx="1507514" cy="904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A68D5-2FA1-4582-82D9-830996FFE18E}">
      <dsp:nvSpPr>
        <dsp:cNvPr id="0" name=""/>
        <dsp:cNvSpPr/>
      </dsp:nvSpPr>
      <dsp:spPr>
        <a:xfrm>
          <a:off x="853395" y="297"/>
          <a:ext cx="1654671" cy="99280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dirty="0"/>
            <a:t>Kaspijsko jezero, Ohridsko, </a:t>
          </a:r>
          <a:r>
            <a:rPr lang="hr-HR" sz="1800" kern="1200" dirty="0" err="1"/>
            <a:t>Prespansko</a:t>
          </a:r>
          <a:r>
            <a:rPr lang="hr-HR" sz="1800" kern="1200" dirty="0"/>
            <a:t>…</a:t>
          </a:r>
        </a:p>
      </dsp:txBody>
      <dsp:txXfrm>
        <a:off x="853395" y="297"/>
        <a:ext cx="1654671" cy="992802"/>
      </dsp:txXfrm>
    </dsp:sp>
    <dsp:sp modelId="{C5087279-9F76-4C27-B87A-6ED9ECCCA70F}">
      <dsp:nvSpPr>
        <dsp:cNvPr id="0" name=""/>
        <dsp:cNvSpPr/>
      </dsp:nvSpPr>
      <dsp:spPr>
        <a:xfrm>
          <a:off x="2673533" y="297"/>
          <a:ext cx="1654671" cy="992802"/>
        </a:xfrm>
        <a:prstGeom prst="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dirty="0"/>
            <a:t>Ladoga,</a:t>
          </a:r>
          <a:r>
            <a:rPr lang="hr-HR" sz="1800" kern="1200" baseline="0" dirty="0"/>
            <a:t> </a:t>
          </a:r>
          <a:r>
            <a:rPr lang="hr-HR" sz="1800" kern="1200" baseline="0" dirty="0" err="1"/>
            <a:t>Onega</a:t>
          </a:r>
          <a:r>
            <a:rPr lang="hr-HR" sz="1800" kern="1200" baseline="0" dirty="0"/>
            <a:t>, La Garda…</a:t>
          </a:r>
          <a:endParaRPr lang="hr-HR" sz="1800" kern="1200" dirty="0"/>
        </a:p>
      </dsp:txBody>
      <dsp:txXfrm>
        <a:off x="2673533" y="297"/>
        <a:ext cx="1654671" cy="992802"/>
      </dsp:txXfrm>
    </dsp:sp>
    <dsp:sp modelId="{F7503A0B-50BD-4DEB-8B50-93093F573375}">
      <dsp:nvSpPr>
        <dsp:cNvPr id="0" name=""/>
        <dsp:cNvSpPr/>
      </dsp:nvSpPr>
      <dsp:spPr>
        <a:xfrm>
          <a:off x="853395" y="1158567"/>
          <a:ext cx="1654671" cy="992802"/>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dirty="0"/>
            <a:t>Plitvička jezera</a:t>
          </a:r>
        </a:p>
      </dsp:txBody>
      <dsp:txXfrm>
        <a:off x="853395" y="1158567"/>
        <a:ext cx="1654671" cy="992802"/>
      </dsp:txXfrm>
    </dsp:sp>
    <dsp:sp modelId="{4CAD7D58-EF96-4D4B-8C09-B521E4D789E2}">
      <dsp:nvSpPr>
        <dsp:cNvPr id="0" name=""/>
        <dsp:cNvSpPr/>
      </dsp:nvSpPr>
      <dsp:spPr>
        <a:xfrm>
          <a:off x="2699909" y="1149770"/>
          <a:ext cx="1654671" cy="992802"/>
        </a:xfrm>
        <a:prstGeom prst="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dirty="0"/>
            <a:t>Neni, </a:t>
          </a:r>
          <a:r>
            <a:rPr lang="hr-HR" sz="1800" kern="1200" dirty="0" err="1"/>
            <a:t>Albano</a:t>
          </a:r>
          <a:endParaRPr lang="hr-HR" sz="1800" kern="1200" dirty="0"/>
        </a:p>
      </dsp:txBody>
      <dsp:txXfrm>
        <a:off x="2699909" y="1149770"/>
        <a:ext cx="1654671" cy="992802"/>
      </dsp:txXfrm>
    </dsp:sp>
    <dsp:sp modelId="{4FB7D71C-1BED-40C2-BF98-75E90B5E9A16}">
      <dsp:nvSpPr>
        <dsp:cNvPr id="0" name=""/>
        <dsp:cNvSpPr/>
      </dsp:nvSpPr>
      <dsp:spPr>
        <a:xfrm>
          <a:off x="1763464" y="2316836"/>
          <a:ext cx="1654671" cy="992802"/>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dirty="0" err="1"/>
            <a:t>Kaali</a:t>
          </a:r>
          <a:r>
            <a:rPr lang="hr-HR" sz="1800" kern="1200" dirty="0"/>
            <a:t> </a:t>
          </a:r>
        </a:p>
      </dsp:txBody>
      <dsp:txXfrm>
        <a:off x="1763464" y="2316836"/>
        <a:ext cx="1654671" cy="9928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0F88E-A7DF-284F-A1F2-E1F7B06EC8E2}" type="datetimeFigureOut">
              <a:rPr lang="x-none" smtClean="0"/>
              <a:pPr/>
              <a:t>15.7.2021.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83E7D-6D4C-9243-8AB6-E0CBA248D5C0}" type="slidenum">
              <a:rPr lang="x-none" smtClean="0"/>
              <a:pPr/>
              <a:t>‹#›</a:t>
            </a:fld>
            <a:endParaRPr lang="x-none"/>
          </a:p>
        </p:txBody>
      </p:sp>
    </p:spTree>
    <p:extLst>
      <p:ext uri="{BB962C8B-B14F-4D97-AF65-F5344CB8AC3E}">
        <p14:creationId xmlns:p14="http://schemas.microsoft.com/office/powerpoint/2010/main" val="3060498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Izvor: </a:t>
            </a:r>
            <a:r>
              <a:rPr lang="hr-HR" dirty="0" err="1"/>
              <a:t>Wikimedia</a:t>
            </a:r>
            <a:r>
              <a:rPr lang="hr-HR" dirty="0"/>
              <a:t> </a:t>
            </a:r>
            <a:r>
              <a:rPr lang="hr-HR" dirty="0" err="1"/>
              <a:t>Commons</a:t>
            </a:r>
            <a:r>
              <a:rPr lang="hr-HR" dirty="0"/>
              <a:t> - https://commons.wikimedia.org/wiki/File:Bratislava_Danube_R02.jpg </a:t>
            </a:r>
          </a:p>
        </p:txBody>
      </p:sp>
      <p:sp>
        <p:nvSpPr>
          <p:cNvPr id="4" name="Rezervirano mjesto broja slajda 3"/>
          <p:cNvSpPr>
            <a:spLocks noGrp="1"/>
          </p:cNvSpPr>
          <p:nvPr>
            <p:ph type="sldNum" sz="quarter" idx="5"/>
          </p:nvPr>
        </p:nvSpPr>
        <p:spPr/>
        <p:txBody>
          <a:bodyPr/>
          <a:lstStyle/>
          <a:p>
            <a:fld id="{CC483E7D-6D4C-9243-8AB6-E0CBA248D5C0}" type="slidenum">
              <a:rPr lang="x-none" smtClean="0"/>
              <a:pPr/>
              <a:t>3</a:t>
            </a:fld>
            <a:endParaRPr lang="x-none"/>
          </a:p>
        </p:txBody>
      </p:sp>
    </p:spTree>
    <p:extLst>
      <p:ext uri="{BB962C8B-B14F-4D97-AF65-F5344CB8AC3E}">
        <p14:creationId xmlns:p14="http://schemas.microsoft.com/office/powerpoint/2010/main" val="153552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Izvor fotografije:  </a:t>
            </a:r>
            <a:r>
              <a:rPr lang="hr-HR" dirty="0" err="1"/>
              <a:t>Wikimedia</a:t>
            </a:r>
            <a:r>
              <a:rPr lang="hr-HR" dirty="0"/>
              <a:t> </a:t>
            </a:r>
            <a:r>
              <a:rPr lang="hr-HR" dirty="0" err="1"/>
              <a:t>commons</a:t>
            </a:r>
            <a:r>
              <a:rPr lang="hr-HR" dirty="0"/>
              <a:t> - https://commons.wikimedia.org/wiki/File:2004_satellite_picture_of_the_Caspian_Sea.jpg https://commons.wikimedia.org/wiki/File:2004_satellite_picture_of_the_Caspian_Sea.jpg</a:t>
            </a:r>
          </a:p>
        </p:txBody>
      </p:sp>
      <p:sp>
        <p:nvSpPr>
          <p:cNvPr id="4" name="Rezervirano mjesto broja slajda 3"/>
          <p:cNvSpPr>
            <a:spLocks noGrp="1"/>
          </p:cNvSpPr>
          <p:nvPr>
            <p:ph type="sldNum" sz="quarter" idx="5"/>
          </p:nvPr>
        </p:nvSpPr>
        <p:spPr/>
        <p:txBody>
          <a:bodyPr/>
          <a:lstStyle/>
          <a:p>
            <a:fld id="{CC483E7D-6D4C-9243-8AB6-E0CBA248D5C0}" type="slidenum">
              <a:rPr lang="x-none" smtClean="0"/>
              <a:pPr/>
              <a:t>13</a:t>
            </a:fld>
            <a:endParaRPr lang="x-none"/>
          </a:p>
        </p:txBody>
      </p:sp>
    </p:spTree>
    <p:extLst>
      <p:ext uri="{BB962C8B-B14F-4D97-AF65-F5344CB8AC3E}">
        <p14:creationId xmlns:p14="http://schemas.microsoft.com/office/powerpoint/2010/main" val="144742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CC483E7D-6D4C-9243-8AB6-E0CBA248D5C0}" type="slidenum">
              <a:rPr lang="x-none" smtClean="0"/>
              <a:pPr/>
              <a:t>14</a:t>
            </a:fld>
            <a:endParaRPr lang="x-none"/>
          </a:p>
        </p:txBody>
      </p:sp>
    </p:spTree>
    <p:extLst>
      <p:ext uri="{BB962C8B-B14F-4D97-AF65-F5344CB8AC3E}">
        <p14:creationId xmlns:p14="http://schemas.microsoft.com/office/powerpoint/2010/main" val="351173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586FC9-4836-3A4F-B879-7E176BB7C642}"/>
              </a:ext>
            </a:extLst>
          </p:cNvPr>
          <p:cNvSpPr>
            <a:spLocks noGrp="1"/>
          </p:cNvSpPr>
          <p:nvPr>
            <p:ph type="ctrTitle" hasCustomPrompt="1"/>
          </p:nvPr>
        </p:nvSpPr>
        <p:spPr>
          <a:xfrm>
            <a:off x="1524000" y="2763563"/>
            <a:ext cx="9144000" cy="1655763"/>
          </a:xfrm>
          <a:prstGeom prst="rect">
            <a:avLst/>
          </a:prstGeom>
        </p:spPr>
        <p:txBody>
          <a:bodyPr anchor="ctr" anchorCtr="0"/>
          <a:lstStyle>
            <a:lvl1pPr algn="ctr">
              <a:defRPr sz="6000"/>
            </a:lvl1pPr>
          </a:lstStyle>
          <a:p>
            <a:r>
              <a:rPr lang="x-none" dirty="0"/>
              <a:t>Click to add title</a:t>
            </a:r>
          </a:p>
        </p:txBody>
      </p:sp>
    </p:spTree>
    <p:extLst>
      <p:ext uri="{BB962C8B-B14F-4D97-AF65-F5344CB8AC3E}">
        <p14:creationId xmlns:p14="http://schemas.microsoft.com/office/powerpoint/2010/main" val="120481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4661-BC07-DB43-ACE4-C76FDBCAB4E2}"/>
              </a:ext>
            </a:extLst>
          </p:cNvPr>
          <p:cNvSpPr>
            <a:spLocks noGrp="1"/>
          </p:cNvSpPr>
          <p:nvPr>
            <p:ph type="ctrTitle" hasCustomPrompt="1"/>
          </p:nvPr>
        </p:nvSpPr>
        <p:spPr>
          <a:xfrm>
            <a:off x="1524000" y="2175782"/>
            <a:ext cx="9144000" cy="1655763"/>
          </a:xfrm>
          <a:prstGeom prst="rect">
            <a:avLst/>
          </a:prstGeom>
        </p:spPr>
        <p:txBody>
          <a:bodyPr anchor="b"/>
          <a:lstStyle>
            <a:lvl1pPr algn="ctr">
              <a:defRPr sz="6000"/>
            </a:lvl1pPr>
          </a:lstStyle>
          <a:p>
            <a:r>
              <a:rPr lang="x-none" dirty="0"/>
              <a:t>Click to add title</a:t>
            </a:r>
          </a:p>
        </p:txBody>
      </p:sp>
      <p:sp>
        <p:nvSpPr>
          <p:cNvPr id="3" name="Subtitle 2">
            <a:extLst>
              <a:ext uri="{FF2B5EF4-FFF2-40B4-BE49-F238E27FC236}">
                <a16:creationId xmlns:a16="http://schemas.microsoft.com/office/drawing/2014/main" id="{93668636-3F03-9A4D-A07E-4D3D844D22AB}"/>
              </a:ext>
            </a:extLst>
          </p:cNvPr>
          <p:cNvSpPr>
            <a:spLocks noGrp="1"/>
          </p:cNvSpPr>
          <p:nvPr>
            <p:ph type="subTitle" idx="1" hasCustomPrompt="1"/>
          </p:nvPr>
        </p:nvSpPr>
        <p:spPr>
          <a:xfrm>
            <a:off x="1524000" y="4134636"/>
            <a:ext cx="9144000" cy="14024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endParaRPr lang="x-none" dirty="0"/>
          </a:p>
        </p:txBody>
      </p:sp>
    </p:spTree>
    <p:extLst>
      <p:ext uri="{BB962C8B-B14F-4D97-AF65-F5344CB8AC3E}">
        <p14:creationId xmlns:p14="http://schemas.microsoft.com/office/powerpoint/2010/main" val="287438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0A3056-D0D8-D941-9E3E-3CB90F0E66FD}"/>
              </a:ext>
            </a:extLst>
          </p:cNvPr>
          <p:cNvSpPr>
            <a:spLocks noGrp="1"/>
          </p:cNvSpPr>
          <p:nvPr>
            <p:ph idx="1"/>
          </p:nvPr>
        </p:nvSpPr>
        <p:spPr>
          <a:xfrm>
            <a:off x="838200" y="3075156"/>
            <a:ext cx="10515600" cy="330464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Title 1">
            <a:extLst>
              <a:ext uri="{FF2B5EF4-FFF2-40B4-BE49-F238E27FC236}">
                <a16:creationId xmlns:a16="http://schemas.microsoft.com/office/drawing/2014/main" id="{8091A9F2-C729-2341-B482-5734A67FB317}"/>
              </a:ext>
            </a:extLst>
          </p:cNvPr>
          <p:cNvSpPr>
            <a:spLocks noGrp="1"/>
          </p:cNvSpPr>
          <p:nvPr>
            <p:ph type="title"/>
          </p:nvPr>
        </p:nvSpPr>
        <p:spPr>
          <a:xfrm>
            <a:off x="838200" y="1808703"/>
            <a:ext cx="10515600" cy="770868"/>
          </a:xfrm>
          <a:prstGeom prst="rect">
            <a:avLst/>
          </a:prstGeom>
        </p:spPr>
        <p:txBody>
          <a:bodyPr/>
          <a:lstStyle/>
          <a:p>
            <a:r>
              <a:rPr lang="en-GB" dirty="0"/>
              <a:t>Click to edit Master title style</a:t>
            </a:r>
            <a:endParaRPr lang="x-none" dirty="0"/>
          </a:p>
        </p:txBody>
      </p:sp>
    </p:spTree>
    <p:extLst>
      <p:ext uri="{BB962C8B-B14F-4D97-AF65-F5344CB8AC3E}">
        <p14:creationId xmlns:p14="http://schemas.microsoft.com/office/powerpoint/2010/main" val="206093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AF79-6B53-2145-9B06-E056E22FABFE}"/>
              </a:ext>
            </a:extLst>
          </p:cNvPr>
          <p:cNvSpPr>
            <a:spLocks noGrp="1"/>
          </p:cNvSpPr>
          <p:nvPr>
            <p:ph type="title"/>
          </p:nvPr>
        </p:nvSpPr>
        <p:spPr>
          <a:xfrm>
            <a:off x="831850" y="1846873"/>
            <a:ext cx="10515600" cy="1963127"/>
          </a:xfrm>
          <a:prstGeom prst="rect">
            <a:avLst/>
          </a:prstGeom>
        </p:spPr>
        <p:txBody>
          <a:bodyPr anchor="b"/>
          <a:lstStyle>
            <a:lvl1pPr>
              <a:defRPr sz="6000"/>
            </a:lvl1pPr>
          </a:lstStyle>
          <a:p>
            <a:r>
              <a:rPr lang="en-GB" dirty="0"/>
              <a:t>Click to edit Master title style</a:t>
            </a:r>
            <a:endParaRPr lang="x-none" dirty="0"/>
          </a:p>
        </p:txBody>
      </p:sp>
      <p:sp>
        <p:nvSpPr>
          <p:cNvPr id="3" name="Text Placeholder 2">
            <a:extLst>
              <a:ext uri="{FF2B5EF4-FFF2-40B4-BE49-F238E27FC236}">
                <a16:creationId xmlns:a16="http://schemas.microsoft.com/office/drawing/2014/main" id="{DD9E1540-51D0-DB44-92D3-A2CAF9E1F3EB}"/>
              </a:ext>
            </a:extLst>
          </p:cNvPr>
          <p:cNvSpPr>
            <a:spLocks noGrp="1"/>
          </p:cNvSpPr>
          <p:nvPr>
            <p:ph type="body" idx="1"/>
          </p:nvPr>
        </p:nvSpPr>
        <p:spPr>
          <a:xfrm>
            <a:off x="831850" y="4126523"/>
            <a:ext cx="10515600" cy="19631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8537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7B4757-4FED-8842-88AF-6000FF781FE3}"/>
              </a:ext>
            </a:extLst>
          </p:cNvPr>
          <p:cNvSpPr>
            <a:spLocks noGrp="1"/>
          </p:cNvSpPr>
          <p:nvPr>
            <p:ph sz="half" idx="1"/>
          </p:nvPr>
        </p:nvSpPr>
        <p:spPr>
          <a:xfrm>
            <a:off x="838200" y="3079994"/>
            <a:ext cx="5181600" cy="330908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Content Placeholder 3">
            <a:extLst>
              <a:ext uri="{FF2B5EF4-FFF2-40B4-BE49-F238E27FC236}">
                <a16:creationId xmlns:a16="http://schemas.microsoft.com/office/drawing/2014/main" id="{DF102282-D378-CA4C-BB43-5C975532C8FA}"/>
              </a:ext>
            </a:extLst>
          </p:cNvPr>
          <p:cNvSpPr>
            <a:spLocks noGrp="1"/>
          </p:cNvSpPr>
          <p:nvPr>
            <p:ph sz="half" idx="2"/>
          </p:nvPr>
        </p:nvSpPr>
        <p:spPr>
          <a:xfrm>
            <a:off x="6172200" y="3079994"/>
            <a:ext cx="5181600" cy="330908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8" name="Title 1">
            <a:extLst>
              <a:ext uri="{FF2B5EF4-FFF2-40B4-BE49-F238E27FC236}">
                <a16:creationId xmlns:a16="http://schemas.microsoft.com/office/drawing/2014/main" id="{26C541DD-582F-C940-8C2C-51E8AB332E15}"/>
              </a:ext>
            </a:extLst>
          </p:cNvPr>
          <p:cNvSpPr>
            <a:spLocks noGrp="1"/>
          </p:cNvSpPr>
          <p:nvPr>
            <p:ph type="title"/>
          </p:nvPr>
        </p:nvSpPr>
        <p:spPr>
          <a:xfrm>
            <a:off x="838200" y="1808703"/>
            <a:ext cx="10515600" cy="770868"/>
          </a:xfrm>
          <a:prstGeom prst="rect">
            <a:avLst/>
          </a:prstGeom>
        </p:spPr>
        <p:txBody>
          <a:bodyPr/>
          <a:lstStyle/>
          <a:p>
            <a:r>
              <a:rPr lang="en-GB" dirty="0"/>
              <a:t>Click to edit Master title style</a:t>
            </a:r>
            <a:endParaRPr lang="x-none" dirty="0"/>
          </a:p>
        </p:txBody>
      </p:sp>
    </p:spTree>
    <p:extLst>
      <p:ext uri="{BB962C8B-B14F-4D97-AF65-F5344CB8AC3E}">
        <p14:creationId xmlns:p14="http://schemas.microsoft.com/office/powerpoint/2010/main" val="224097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5ECD3-309C-044C-8D21-1C7E9BF935D1}"/>
              </a:ext>
            </a:extLst>
          </p:cNvPr>
          <p:cNvSpPr>
            <a:spLocks noGrp="1"/>
          </p:cNvSpPr>
          <p:nvPr>
            <p:ph type="body" idx="1"/>
          </p:nvPr>
        </p:nvSpPr>
        <p:spPr>
          <a:xfrm>
            <a:off x="839788" y="2961853"/>
            <a:ext cx="5157787" cy="498353"/>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8BF34990-074E-E145-8441-5A712F581C62}"/>
              </a:ext>
            </a:extLst>
          </p:cNvPr>
          <p:cNvSpPr>
            <a:spLocks noGrp="1"/>
          </p:cNvSpPr>
          <p:nvPr>
            <p:ph sz="half" idx="2"/>
          </p:nvPr>
        </p:nvSpPr>
        <p:spPr>
          <a:xfrm>
            <a:off x="839788" y="3856282"/>
            <a:ext cx="5157787" cy="26375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5" name="Text Placeholder 4">
            <a:extLst>
              <a:ext uri="{FF2B5EF4-FFF2-40B4-BE49-F238E27FC236}">
                <a16:creationId xmlns:a16="http://schemas.microsoft.com/office/drawing/2014/main" id="{99363BF8-1ED2-A14D-9F8F-7BA0A366334E}"/>
              </a:ext>
            </a:extLst>
          </p:cNvPr>
          <p:cNvSpPr>
            <a:spLocks noGrp="1"/>
          </p:cNvSpPr>
          <p:nvPr>
            <p:ph type="body" sz="quarter" idx="3"/>
          </p:nvPr>
        </p:nvSpPr>
        <p:spPr>
          <a:xfrm>
            <a:off x="6172200" y="2961853"/>
            <a:ext cx="5183188" cy="498353"/>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0237EB3-F915-164A-A595-FA7259A57768}"/>
              </a:ext>
            </a:extLst>
          </p:cNvPr>
          <p:cNvSpPr>
            <a:spLocks noGrp="1"/>
          </p:cNvSpPr>
          <p:nvPr>
            <p:ph sz="quarter" idx="4"/>
          </p:nvPr>
        </p:nvSpPr>
        <p:spPr>
          <a:xfrm>
            <a:off x="6172200" y="3856282"/>
            <a:ext cx="5183188" cy="26375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7" name="Title 1">
            <a:extLst>
              <a:ext uri="{FF2B5EF4-FFF2-40B4-BE49-F238E27FC236}">
                <a16:creationId xmlns:a16="http://schemas.microsoft.com/office/drawing/2014/main" id="{3D31C3F6-9B1E-5946-9E8C-C457DCD825DE}"/>
              </a:ext>
            </a:extLst>
          </p:cNvPr>
          <p:cNvSpPr>
            <a:spLocks noGrp="1"/>
          </p:cNvSpPr>
          <p:nvPr>
            <p:ph type="title"/>
          </p:nvPr>
        </p:nvSpPr>
        <p:spPr>
          <a:xfrm>
            <a:off x="838200" y="1808703"/>
            <a:ext cx="10515600" cy="770868"/>
          </a:xfrm>
          <a:prstGeom prst="rect">
            <a:avLst/>
          </a:prstGeom>
        </p:spPr>
        <p:txBody>
          <a:bodyPr/>
          <a:lstStyle/>
          <a:p>
            <a:r>
              <a:rPr lang="en-GB" dirty="0"/>
              <a:t>Click to edit Master title style</a:t>
            </a:r>
            <a:endParaRPr lang="x-none" dirty="0"/>
          </a:p>
        </p:txBody>
      </p:sp>
    </p:spTree>
    <p:extLst>
      <p:ext uri="{BB962C8B-B14F-4D97-AF65-F5344CB8AC3E}">
        <p14:creationId xmlns:p14="http://schemas.microsoft.com/office/powerpoint/2010/main" val="427414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87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D43BB-B237-8545-8520-729A3635CAE7}"/>
              </a:ext>
            </a:extLst>
          </p:cNvPr>
          <p:cNvSpPr>
            <a:spLocks noGrp="1"/>
          </p:cNvSpPr>
          <p:nvPr>
            <p:ph type="title"/>
          </p:nvPr>
        </p:nvSpPr>
        <p:spPr>
          <a:xfrm>
            <a:off x="839788" y="1922585"/>
            <a:ext cx="3932237" cy="1711568"/>
          </a:xfrm>
          <a:prstGeom prst="rect">
            <a:avLst/>
          </a:prstGeom>
        </p:spPr>
        <p:txBody>
          <a:bodyPr anchor="t" anchorCtr="0"/>
          <a:lstStyle>
            <a:lvl1pPr>
              <a:defRPr sz="3200"/>
            </a:lvl1pPr>
          </a:lstStyle>
          <a:p>
            <a:r>
              <a:rPr lang="en-GB" dirty="0"/>
              <a:t>Click to edit Master title style</a:t>
            </a:r>
            <a:endParaRPr lang="x-none" dirty="0"/>
          </a:p>
        </p:txBody>
      </p:sp>
      <p:sp>
        <p:nvSpPr>
          <p:cNvPr id="3" name="Content Placeholder 2">
            <a:extLst>
              <a:ext uri="{FF2B5EF4-FFF2-40B4-BE49-F238E27FC236}">
                <a16:creationId xmlns:a16="http://schemas.microsoft.com/office/drawing/2014/main" id="{7857A5FA-C068-5940-9745-669F9D6010B9}"/>
              </a:ext>
            </a:extLst>
          </p:cNvPr>
          <p:cNvSpPr>
            <a:spLocks noGrp="1"/>
          </p:cNvSpPr>
          <p:nvPr>
            <p:ph idx="1"/>
          </p:nvPr>
        </p:nvSpPr>
        <p:spPr>
          <a:xfrm>
            <a:off x="5183188" y="1922585"/>
            <a:ext cx="6172200" cy="41734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Text Placeholder 3">
            <a:extLst>
              <a:ext uri="{FF2B5EF4-FFF2-40B4-BE49-F238E27FC236}">
                <a16:creationId xmlns:a16="http://schemas.microsoft.com/office/drawing/2014/main" id="{CCEBDBD5-6927-BC40-9702-3BC77D20EE36}"/>
              </a:ext>
            </a:extLst>
          </p:cNvPr>
          <p:cNvSpPr>
            <a:spLocks noGrp="1"/>
          </p:cNvSpPr>
          <p:nvPr>
            <p:ph type="body" sz="half" idx="2"/>
          </p:nvPr>
        </p:nvSpPr>
        <p:spPr>
          <a:xfrm>
            <a:off x="839788" y="4044461"/>
            <a:ext cx="3932237" cy="20515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54236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846C75-9C21-254D-97A3-37AD9B0E5D9A}"/>
              </a:ext>
            </a:extLst>
          </p:cNvPr>
          <p:cNvSpPr>
            <a:spLocks noGrp="1"/>
          </p:cNvSpPr>
          <p:nvPr>
            <p:ph type="pic" idx="1"/>
          </p:nvPr>
        </p:nvSpPr>
        <p:spPr>
          <a:xfrm>
            <a:off x="5183188" y="1922585"/>
            <a:ext cx="6172200" cy="42653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dirty="0"/>
          </a:p>
        </p:txBody>
      </p:sp>
      <p:sp>
        <p:nvSpPr>
          <p:cNvPr id="8" name="Title 1">
            <a:extLst>
              <a:ext uri="{FF2B5EF4-FFF2-40B4-BE49-F238E27FC236}">
                <a16:creationId xmlns:a16="http://schemas.microsoft.com/office/drawing/2014/main" id="{4B57431F-6D70-BA4F-83EA-34122694F7E7}"/>
              </a:ext>
            </a:extLst>
          </p:cNvPr>
          <p:cNvSpPr>
            <a:spLocks noGrp="1"/>
          </p:cNvSpPr>
          <p:nvPr>
            <p:ph type="title"/>
          </p:nvPr>
        </p:nvSpPr>
        <p:spPr>
          <a:xfrm>
            <a:off x="839788" y="1922585"/>
            <a:ext cx="3932237" cy="1711568"/>
          </a:xfrm>
          <a:prstGeom prst="rect">
            <a:avLst/>
          </a:prstGeom>
        </p:spPr>
        <p:txBody>
          <a:bodyPr anchor="t" anchorCtr="0"/>
          <a:lstStyle>
            <a:lvl1pPr>
              <a:defRPr sz="3200"/>
            </a:lvl1pPr>
          </a:lstStyle>
          <a:p>
            <a:r>
              <a:rPr lang="en-GB" dirty="0"/>
              <a:t>Click to edit Master title style</a:t>
            </a:r>
            <a:endParaRPr lang="x-none" dirty="0"/>
          </a:p>
        </p:txBody>
      </p:sp>
      <p:sp>
        <p:nvSpPr>
          <p:cNvPr id="9" name="Text Placeholder 3">
            <a:extLst>
              <a:ext uri="{FF2B5EF4-FFF2-40B4-BE49-F238E27FC236}">
                <a16:creationId xmlns:a16="http://schemas.microsoft.com/office/drawing/2014/main" id="{B418BF6F-6CBC-D944-B26F-3A5203D21404}"/>
              </a:ext>
            </a:extLst>
          </p:cNvPr>
          <p:cNvSpPr>
            <a:spLocks noGrp="1"/>
          </p:cNvSpPr>
          <p:nvPr>
            <p:ph type="body" sz="half" idx="2"/>
          </p:nvPr>
        </p:nvSpPr>
        <p:spPr>
          <a:xfrm>
            <a:off x="839788" y="4044461"/>
            <a:ext cx="3932237" cy="20844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4102671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8FB405-1E6C-494B-AC7D-5D3A9CDCFE90}"/>
              </a:ext>
            </a:extLst>
          </p:cNvPr>
          <p:cNvSpPr>
            <a:spLocks noGrp="1"/>
          </p:cNvSpPr>
          <p:nvPr>
            <p:ph type="body" idx="1"/>
          </p:nvPr>
        </p:nvSpPr>
        <p:spPr>
          <a:xfrm>
            <a:off x="838200" y="3051710"/>
            <a:ext cx="10515600" cy="330464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8" name="Title Placeholder 7">
            <a:extLst>
              <a:ext uri="{FF2B5EF4-FFF2-40B4-BE49-F238E27FC236}">
                <a16:creationId xmlns:a16="http://schemas.microsoft.com/office/drawing/2014/main" id="{990277EE-41BA-9346-9DBF-15C1409D8A58}"/>
              </a:ext>
            </a:extLst>
          </p:cNvPr>
          <p:cNvSpPr>
            <a:spLocks noGrp="1"/>
          </p:cNvSpPr>
          <p:nvPr>
            <p:ph type="title"/>
          </p:nvPr>
        </p:nvSpPr>
        <p:spPr>
          <a:xfrm>
            <a:off x="838200" y="1861985"/>
            <a:ext cx="10515600" cy="824600"/>
          </a:xfrm>
          <a:prstGeom prst="rect">
            <a:avLst/>
          </a:prstGeom>
        </p:spPr>
        <p:txBody>
          <a:bodyPr vert="horz" lIns="0" tIns="0" rIns="0" bIns="0" rtlCol="0" anchor="t" anchorCtr="0">
            <a:normAutofit/>
          </a:bodyPr>
          <a:lstStyle/>
          <a:p>
            <a:r>
              <a:rPr lang="en-GB" dirty="0"/>
              <a:t>Click to edit Master title style</a:t>
            </a:r>
            <a:endParaRPr lang="x-none" dirty="0"/>
          </a:p>
        </p:txBody>
      </p:sp>
      <p:pic>
        <p:nvPicPr>
          <p:cNvPr id="6" name="Picture 5" descr="ppt-header-GEA-3-1.png"/>
          <p:cNvPicPr>
            <a:picLocks noChangeAspect="1"/>
          </p:cNvPicPr>
          <p:nvPr userDrawn="1"/>
        </p:nvPicPr>
        <p:blipFill>
          <a:blip r:embed="rId11"/>
          <a:stretch>
            <a:fillRect/>
          </a:stretch>
        </p:blipFill>
        <p:spPr>
          <a:xfrm>
            <a:off x="0" y="0"/>
            <a:ext cx="12192000" cy="1149350"/>
          </a:xfrm>
          <a:prstGeom prst="rect">
            <a:avLst/>
          </a:prstGeom>
        </p:spPr>
      </p:pic>
    </p:spTree>
    <p:extLst>
      <p:ext uri="{BB962C8B-B14F-4D97-AF65-F5344CB8AC3E}">
        <p14:creationId xmlns:p14="http://schemas.microsoft.com/office/powerpoint/2010/main" val="3545696358"/>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a:t>Rijeke i jezera</a:t>
            </a:r>
          </a:p>
        </p:txBody>
      </p:sp>
      <p:sp>
        <p:nvSpPr>
          <p:cNvPr id="3" name="TekstniOkvir 2">
            <a:extLst>
              <a:ext uri="{FF2B5EF4-FFF2-40B4-BE49-F238E27FC236}">
                <a16:creationId xmlns:a16="http://schemas.microsoft.com/office/drawing/2014/main" id="{BCB5B237-5D10-484A-B902-88B1AAE8C3E4}"/>
              </a:ext>
            </a:extLst>
          </p:cNvPr>
          <p:cNvSpPr txBox="1"/>
          <p:nvPr/>
        </p:nvSpPr>
        <p:spPr>
          <a:xfrm>
            <a:off x="355107" y="1491449"/>
            <a:ext cx="3391270" cy="369332"/>
          </a:xfrm>
          <a:prstGeom prst="rect">
            <a:avLst/>
          </a:prstGeom>
          <a:noFill/>
        </p:spPr>
        <p:txBody>
          <a:bodyPr wrap="square" rtlCol="0">
            <a:spAutoFit/>
          </a:bodyPr>
          <a:lstStyle/>
          <a:p>
            <a:r>
              <a:rPr lang="hr-HR" dirty="0"/>
              <a:t>OPĆA OBILJEŽJA EUROPE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zervirano mjesto sadržaja 7">
            <a:extLst>
              <a:ext uri="{FF2B5EF4-FFF2-40B4-BE49-F238E27FC236}">
                <a16:creationId xmlns:a16="http://schemas.microsoft.com/office/drawing/2014/main" id="{D9EB81D0-6B99-47B5-9F26-3577E771023B}"/>
              </a:ext>
            </a:extLst>
          </p:cNvPr>
          <p:cNvPicPr>
            <a:picLocks noGrp="1" noChangeAspect="1"/>
          </p:cNvPicPr>
          <p:nvPr>
            <p:ph sz="half" idx="1"/>
          </p:nvPr>
        </p:nvPicPr>
        <p:blipFill>
          <a:blip r:embed="rId2"/>
          <a:stretch>
            <a:fillRect/>
          </a:stretch>
        </p:blipFill>
        <p:spPr>
          <a:xfrm>
            <a:off x="1190992" y="4466493"/>
            <a:ext cx="1409700" cy="838200"/>
          </a:xfrm>
        </p:spPr>
      </p:pic>
      <p:pic>
        <p:nvPicPr>
          <p:cNvPr id="6" name="Slika 5">
            <a:extLst>
              <a:ext uri="{FF2B5EF4-FFF2-40B4-BE49-F238E27FC236}">
                <a16:creationId xmlns:a16="http://schemas.microsoft.com/office/drawing/2014/main" id="{447FF215-7335-4813-A72E-81B083BD180E}"/>
              </a:ext>
            </a:extLst>
          </p:cNvPr>
          <p:cNvPicPr>
            <a:picLocks noChangeAspect="1"/>
          </p:cNvPicPr>
          <p:nvPr/>
        </p:nvPicPr>
        <p:blipFill>
          <a:blip r:embed="rId3"/>
          <a:stretch>
            <a:fillRect/>
          </a:stretch>
        </p:blipFill>
        <p:spPr>
          <a:xfrm>
            <a:off x="913571" y="876300"/>
            <a:ext cx="10364858" cy="3500073"/>
          </a:xfrm>
          <a:prstGeom prst="rect">
            <a:avLst/>
          </a:prstGeom>
        </p:spPr>
      </p:pic>
      <p:pic>
        <p:nvPicPr>
          <p:cNvPr id="10" name="Slika 9">
            <a:extLst>
              <a:ext uri="{FF2B5EF4-FFF2-40B4-BE49-F238E27FC236}">
                <a16:creationId xmlns:a16="http://schemas.microsoft.com/office/drawing/2014/main" id="{AD100C03-F6A9-4661-8FB4-4FAD581B316F}"/>
              </a:ext>
            </a:extLst>
          </p:cNvPr>
          <p:cNvPicPr>
            <a:picLocks noChangeAspect="1"/>
          </p:cNvPicPr>
          <p:nvPr/>
        </p:nvPicPr>
        <p:blipFill>
          <a:blip r:embed="rId4"/>
          <a:stretch>
            <a:fillRect/>
          </a:stretch>
        </p:blipFill>
        <p:spPr>
          <a:xfrm>
            <a:off x="4299438" y="4330467"/>
            <a:ext cx="6467109" cy="2195257"/>
          </a:xfrm>
          <a:prstGeom prst="rect">
            <a:avLst/>
          </a:prstGeom>
        </p:spPr>
      </p:pic>
    </p:spTree>
    <p:extLst>
      <p:ext uri="{BB962C8B-B14F-4D97-AF65-F5344CB8AC3E}">
        <p14:creationId xmlns:p14="http://schemas.microsoft.com/office/powerpoint/2010/main" val="139091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417278A-FEE8-483B-832D-E2C8093512F5}"/>
              </a:ext>
            </a:extLst>
          </p:cNvPr>
          <p:cNvSpPr>
            <a:spLocks noGrp="1"/>
          </p:cNvSpPr>
          <p:nvPr>
            <p:ph sz="half" idx="2"/>
          </p:nvPr>
        </p:nvSpPr>
        <p:spPr>
          <a:xfrm>
            <a:off x="597877" y="2719510"/>
            <a:ext cx="5181600" cy="3309083"/>
          </a:xfrm>
        </p:spPr>
        <p:txBody>
          <a:bodyPr/>
          <a:lstStyle/>
          <a:p>
            <a:r>
              <a:rPr lang="hr-HR" dirty="0"/>
              <a:t>jezera prema postanku: prirodna i umjetna.</a:t>
            </a:r>
          </a:p>
          <a:p>
            <a:pPr marL="0" indent="0">
              <a:buNone/>
            </a:pPr>
            <a:r>
              <a:rPr lang="hr-HR" dirty="0"/>
              <a:t>1.Prirodna jezera: </a:t>
            </a:r>
          </a:p>
          <a:p>
            <a:pPr marL="0" indent="0">
              <a:buNone/>
            </a:pPr>
            <a:endParaRPr lang="hr-HR" dirty="0"/>
          </a:p>
        </p:txBody>
      </p:sp>
      <p:sp>
        <p:nvSpPr>
          <p:cNvPr id="4" name="Naslov 3">
            <a:extLst>
              <a:ext uri="{FF2B5EF4-FFF2-40B4-BE49-F238E27FC236}">
                <a16:creationId xmlns:a16="http://schemas.microsoft.com/office/drawing/2014/main" id="{EA3E60EE-FE5F-48CB-86EB-1853DE7B87CB}"/>
              </a:ext>
            </a:extLst>
          </p:cNvPr>
          <p:cNvSpPr>
            <a:spLocks noGrp="1"/>
          </p:cNvSpPr>
          <p:nvPr>
            <p:ph type="title"/>
          </p:nvPr>
        </p:nvSpPr>
        <p:spPr/>
        <p:txBody>
          <a:bodyPr/>
          <a:lstStyle/>
          <a:p>
            <a:r>
              <a:rPr lang="hr-HR" dirty="0"/>
              <a:t>Jezera Europe</a:t>
            </a:r>
          </a:p>
        </p:txBody>
      </p:sp>
      <p:graphicFrame>
        <p:nvGraphicFramePr>
          <p:cNvPr id="5" name="Dijagram 4">
            <a:extLst>
              <a:ext uri="{FF2B5EF4-FFF2-40B4-BE49-F238E27FC236}">
                <a16:creationId xmlns:a16="http://schemas.microsoft.com/office/drawing/2014/main" id="{ECE86D58-CF89-48E1-9C5A-B9AE7EDF153F}"/>
              </a:ext>
            </a:extLst>
          </p:cNvPr>
          <p:cNvGraphicFramePr/>
          <p:nvPr>
            <p:extLst>
              <p:ext uri="{D42A27DB-BD31-4B8C-83A1-F6EECF244321}">
                <p14:modId xmlns:p14="http://schemas.microsoft.com/office/powerpoint/2010/main" val="828340424"/>
              </p:ext>
            </p:extLst>
          </p:nvPr>
        </p:nvGraphicFramePr>
        <p:xfrm>
          <a:off x="662353" y="3961098"/>
          <a:ext cx="4824047" cy="2422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Rezervirano mjesto sadržaja 5">
            <a:extLst>
              <a:ext uri="{FF2B5EF4-FFF2-40B4-BE49-F238E27FC236}">
                <a16:creationId xmlns:a16="http://schemas.microsoft.com/office/drawing/2014/main" id="{042DA9E4-7FFE-4E33-9661-2D410F385280}"/>
              </a:ext>
            </a:extLst>
          </p:cNvPr>
          <p:cNvGraphicFramePr>
            <a:graphicFrameLocks noGrp="1"/>
          </p:cNvGraphicFramePr>
          <p:nvPr>
            <p:ph sz="half" idx="1"/>
            <p:extLst>
              <p:ext uri="{D42A27DB-BD31-4B8C-83A1-F6EECF244321}">
                <p14:modId xmlns:p14="http://schemas.microsoft.com/office/powerpoint/2010/main" val="428939063"/>
              </p:ext>
            </p:extLst>
          </p:nvPr>
        </p:nvGraphicFramePr>
        <p:xfrm>
          <a:off x="6348047" y="875201"/>
          <a:ext cx="5181600" cy="33099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Ravni poveznik sa strelicom 7">
            <a:extLst>
              <a:ext uri="{FF2B5EF4-FFF2-40B4-BE49-F238E27FC236}">
                <a16:creationId xmlns:a16="http://schemas.microsoft.com/office/drawing/2014/main" id="{C7BBFF43-0C62-446A-B77A-D44A63CC639A}"/>
              </a:ext>
            </a:extLst>
          </p:cNvPr>
          <p:cNvCxnSpPr/>
          <p:nvPr/>
        </p:nvCxnSpPr>
        <p:spPr>
          <a:xfrm flipV="1">
            <a:off x="5688623" y="3415689"/>
            <a:ext cx="630116" cy="703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niOkvir 8">
            <a:extLst>
              <a:ext uri="{FF2B5EF4-FFF2-40B4-BE49-F238E27FC236}">
                <a16:creationId xmlns:a16="http://schemas.microsoft.com/office/drawing/2014/main" id="{851A296D-8945-4C84-9698-59AC6A09F889}"/>
              </a:ext>
            </a:extLst>
          </p:cNvPr>
          <p:cNvSpPr txBox="1"/>
          <p:nvPr/>
        </p:nvSpPr>
        <p:spPr>
          <a:xfrm>
            <a:off x="6348047" y="4668715"/>
            <a:ext cx="5246076" cy="996170"/>
          </a:xfrm>
          <a:prstGeom prst="rect">
            <a:avLst/>
          </a:prstGeom>
          <a:noFill/>
        </p:spPr>
        <p:txBody>
          <a:bodyPr wrap="square" rtlCol="0">
            <a:spAutoFit/>
          </a:bodyPr>
          <a:lstStyle/>
          <a:p>
            <a:pPr>
              <a:lnSpc>
                <a:spcPct val="90000"/>
              </a:lnSpc>
              <a:spcBef>
                <a:spcPts val="1000"/>
              </a:spcBef>
            </a:pPr>
            <a:r>
              <a:rPr lang="hr-HR" sz="2800" dirty="0"/>
              <a:t>2. Umjetna jezera</a:t>
            </a:r>
          </a:p>
          <a:p>
            <a:pPr>
              <a:lnSpc>
                <a:spcPct val="90000"/>
              </a:lnSpc>
              <a:spcBef>
                <a:spcPts val="1000"/>
              </a:spcBef>
            </a:pPr>
            <a:r>
              <a:rPr lang="hr-HR" sz="2800" dirty="0"/>
              <a:t> </a:t>
            </a:r>
          </a:p>
        </p:txBody>
      </p:sp>
      <p:sp>
        <p:nvSpPr>
          <p:cNvPr id="10" name="Pravokutnik 9">
            <a:extLst>
              <a:ext uri="{FF2B5EF4-FFF2-40B4-BE49-F238E27FC236}">
                <a16:creationId xmlns:a16="http://schemas.microsoft.com/office/drawing/2014/main" id="{D570E12B-48EC-4473-AF53-7F4C27CF1BA3}"/>
              </a:ext>
            </a:extLst>
          </p:cNvPr>
          <p:cNvSpPr/>
          <p:nvPr/>
        </p:nvSpPr>
        <p:spPr>
          <a:xfrm>
            <a:off x="6884377" y="5235381"/>
            <a:ext cx="4308231" cy="8590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2400" dirty="0"/>
              <a:t>jezera na Volgi – 6 umjetnih jezera (od 10 najvećih europskih)</a:t>
            </a:r>
          </a:p>
        </p:txBody>
      </p:sp>
      <p:pic>
        <p:nvPicPr>
          <p:cNvPr id="12" name="Slika 11">
            <a:extLst>
              <a:ext uri="{FF2B5EF4-FFF2-40B4-BE49-F238E27FC236}">
                <a16:creationId xmlns:a16="http://schemas.microsoft.com/office/drawing/2014/main" id="{0E1DF933-21AE-4D80-A146-DE91FF59164D}"/>
              </a:ext>
            </a:extLst>
          </p:cNvPr>
          <p:cNvPicPr>
            <a:picLocks noChangeAspect="1"/>
          </p:cNvPicPr>
          <p:nvPr/>
        </p:nvPicPr>
        <p:blipFill>
          <a:blip r:embed="rId12"/>
          <a:stretch>
            <a:fillRect/>
          </a:stretch>
        </p:blipFill>
        <p:spPr>
          <a:xfrm>
            <a:off x="10382983" y="3223724"/>
            <a:ext cx="1619250" cy="1790700"/>
          </a:xfrm>
          <a:prstGeom prst="rect">
            <a:avLst/>
          </a:prstGeom>
        </p:spPr>
      </p:pic>
    </p:spTree>
    <p:extLst>
      <p:ext uri="{BB962C8B-B14F-4D97-AF65-F5344CB8AC3E}">
        <p14:creationId xmlns:p14="http://schemas.microsoft.com/office/powerpoint/2010/main" val="312570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a:extLst>
              <a:ext uri="{FF2B5EF4-FFF2-40B4-BE49-F238E27FC236}">
                <a16:creationId xmlns:a16="http://schemas.microsoft.com/office/drawing/2014/main" id="{BE3CAB35-984A-4C80-A319-1735221F8A56}"/>
              </a:ext>
            </a:extLst>
          </p:cNvPr>
          <p:cNvPicPr>
            <a:picLocks noGrp="1" noChangeAspect="1"/>
          </p:cNvPicPr>
          <p:nvPr>
            <p:ph sz="half" idx="1"/>
          </p:nvPr>
        </p:nvPicPr>
        <p:blipFill>
          <a:blip r:embed="rId2"/>
          <a:stretch>
            <a:fillRect/>
          </a:stretch>
        </p:blipFill>
        <p:spPr>
          <a:xfrm>
            <a:off x="463059" y="1754877"/>
            <a:ext cx="4561847" cy="3766692"/>
          </a:xfrm>
        </p:spPr>
      </p:pic>
      <p:sp>
        <p:nvSpPr>
          <p:cNvPr id="3" name="Rezervirano mjesto sadržaja 2">
            <a:extLst>
              <a:ext uri="{FF2B5EF4-FFF2-40B4-BE49-F238E27FC236}">
                <a16:creationId xmlns:a16="http://schemas.microsoft.com/office/drawing/2014/main" id="{4DCB976F-6A06-4E66-A554-BB69A3BCBCEE}"/>
              </a:ext>
            </a:extLst>
          </p:cNvPr>
          <p:cNvSpPr>
            <a:spLocks noGrp="1"/>
          </p:cNvSpPr>
          <p:nvPr>
            <p:ph sz="half" idx="2"/>
          </p:nvPr>
        </p:nvSpPr>
        <p:spPr>
          <a:xfrm>
            <a:off x="6415456" y="1869178"/>
            <a:ext cx="5181600" cy="3309083"/>
          </a:xfrm>
        </p:spPr>
        <p:txBody>
          <a:bodyPr>
            <a:normAutofit/>
          </a:bodyPr>
          <a:lstStyle/>
          <a:p>
            <a:pPr marL="0" indent="0">
              <a:buNone/>
            </a:pPr>
            <a:r>
              <a:rPr lang="hr-HR" sz="2000" i="1" dirty="0"/>
              <a:t> Pomoću tablice u udžbeniku str.33. riješite zadatke : </a:t>
            </a:r>
          </a:p>
          <a:p>
            <a:pPr marL="0" indent="0">
              <a:buNone/>
            </a:pPr>
            <a:endParaRPr lang="hr-HR" sz="2000" i="1" dirty="0"/>
          </a:p>
          <a:p>
            <a:pPr marL="0" indent="0">
              <a:buNone/>
            </a:pPr>
            <a:r>
              <a:rPr lang="hr-HR" sz="2000" i="1" dirty="0"/>
              <a:t>Imenujte najveće euroazijsko jezero. Imenujte najveće europsko jezero.</a:t>
            </a:r>
          </a:p>
          <a:p>
            <a:pPr marL="0" indent="0">
              <a:buNone/>
            </a:pPr>
            <a:r>
              <a:rPr lang="hr-HR" sz="2000" i="1" dirty="0"/>
              <a:t>Koja država Europe je poznata kao „zemlja tisuće jezera”? Kakvog su postanka jezera Finske? Objasnite!</a:t>
            </a:r>
          </a:p>
          <a:p>
            <a:pPr marL="0" indent="0">
              <a:buNone/>
            </a:pPr>
            <a:r>
              <a:rPr lang="hr-HR" sz="2000" i="1" dirty="0"/>
              <a:t>Prisjetite se što su depresije, a što </a:t>
            </a:r>
            <a:r>
              <a:rPr lang="hr-HR" sz="2000" i="1" dirty="0" err="1"/>
              <a:t>kriptodepresije</a:t>
            </a:r>
            <a:r>
              <a:rPr lang="hr-HR" sz="2000" i="1" dirty="0"/>
              <a:t>?</a:t>
            </a:r>
          </a:p>
          <a:p>
            <a:pPr marL="0" indent="0">
              <a:buNone/>
            </a:pPr>
            <a:endParaRPr lang="hr-HR" sz="2000" i="1" dirty="0"/>
          </a:p>
        </p:txBody>
      </p:sp>
    </p:spTree>
    <p:extLst>
      <p:ext uri="{BB962C8B-B14F-4D97-AF65-F5344CB8AC3E}">
        <p14:creationId xmlns:p14="http://schemas.microsoft.com/office/powerpoint/2010/main" val="471186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128728CF-65B1-4437-82B5-51CE7EC8715C}"/>
              </a:ext>
            </a:extLst>
          </p:cNvPr>
          <p:cNvSpPr>
            <a:spLocks noGrp="1"/>
          </p:cNvSpPr>
          <p:nvPr>
            <p:ph sz="half" idx="1"/>
          </p:nvPr>
        </p:nvSpPr>
        <p:spPr>
          <a:xfrm>
            <a:off x="838201" y="1972164"/>
            <a:ext cx="5181600" cy="3309083"/>
          </a:xfrm>
        </p:spPr>
        <p:txBody>
          <a:bodyPr>
            <a:normAutofit lnSpcReduction="10000"/>
          </a:bodyPr>
          <a:lstStyle/>
          <a:p>
            <a:r>
              <a:rPr lang="hr-HR" dirty="0"/>
              <a:t>površinom najveće jezero euroazijskog prostora – Kaspijsko jezero</a:t>
            </a:r>
          </a:p>
          <a:p>
            <a:r>
              <a:rPr lang="hr-HR" dirty="0"/>
              <a:t>površinom najveće jezero Europe – Ladoga</a:t>
            </a:r>
          </a:p>
          <a:p>
            <a:r>
              <a:rPr lang="hr-HR" dirty="0"/>
              <a:t>najviše umjetnih jezera – na Volgi</a:t>
            </a:r>
          </a:p>
          <a:p>
            <a:r>
              <a:rPr lang="hr-HR" dirty="0"/>
              <a:t>najbrojnija jezera u Europi su ledenjačka jezera</a:t>
            </a:r>
          </a:p>
        </p:txBody>
      </p:sp>
      <p:pic>
        <p:nvPicPr>
          <p:cNvPr id="6" name="Slika 5">
            <a:extLst>
              <a:ext uri="{FF2B5EF4-FFF2-40B4-BE49-F238E27FC236}">
                <a16:creationId xmlns:a16="http://schemas.microsoft.com/office/drawing/2014/main" id="{AC4BFC9F-E7BB-47DB-BF6C-C70A4F246715}"/>
              </a:ext>
            </a:extLst>
          </p:cNvPr>
          <p:cNvPicPr>
            <a:picLocks noChangeAspect="1"/>
          </p:cNvPicPr>
          <p:nvPr/>
        </p:nvPicPr>
        <p:blipFill>
          <a:blip r:embed="rId3"/>
          <a:stretch>
            <a:fillRect/>
          </a:stretch>
        </p:blipFill>
        <p:spPr>
          <a:xfrm>
            <a:off x="7279689" y="106531"/>
            <a:ext cx="4607511" cy="5864104"/>
          </a:xfrm>
          <a:prstGeom prst="rect">
            <a:avLst/>
          </a:prstGeom>
        </p:spPr>
      </p:pic>
      <p:sp>
        <p:nvSpPr>
          <p:cNvPr id="8" name="TekstniOkvir 7">
            <a:extLst>
              <a:ext uri="{FF2B5EF4-FFF2-40B4-BE49-F238E27FC236}">
                <a16:creationId xmlns:a16="http://schemas.microsoft.com/office/drawing/2014/main" id="{1785EA5B-BA83-4BC6-90F6-D16C79E17703}"/>
              </a:ext>
            </a:extLst>
          </p:cNvPr>
          <p:cNvSpPr txBox="1"/>
          <p:nvPr/>
        </p:nvSpPr>
        <p:spPr>
          <a:xfrm>
            <a:off x="7213478" y="6023901"/>
            <a:ext cx="3945753" cy="253916"/>
          </a:xfrm>
          <a:prstGeom prst="rect">
            <a:avLst/>
          </a:prstGeom>
          <a:noFill/>
        </p:spPr>
        <p:txBody>
          <a:bodyPr wrap="square" rtlCol="0">
            <a:spAutoFit/>
          </a:bodyPr>
          <a:lstStyle/>
          <a:p>
            <a:r>
              <a:rPr lang="hr-HR" sz="1050" dirty="0"/>
              <a:t>Kaspijsko jezero</a:t>
            </a:r>
          </a:p>
        </p:txBody>
      </p:sp>
    </p:spTree>
    <p:extLst>
      <p:ext uri="{BB962C8B-B14F-4D97-AF65-F5344CB8AC3E}">
        <p14:creationId xmlns:p14="http://schemas.microsoft.com/office/powerpoint/2010/main" val="2806456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89120D-4C78-4DC0-B02B-A6C47EDC26F8}"/>
              </a:ext>
            </a:extLst>
          </p:cNvPr>
          <p:cNvSpPr>
            <a:spLocks noGrp="1"/>
          </p:cNvSpPr>
          <p:nvPr>
            <p:ph type="title"/>
          </p:nvPr>
        </p:nvSpPr>
        <p:spPr>
          <a:xfrm>
            <a:off x="839788" y="1922585"/>
            <a:ext cx="3932237" cy="521677"/>
          </a:xfrm>
        </p:spPr>
        <p:txBody>
          <a:bodyPr/>
          <a:lstStyle/>
          <a:p>
            <a:r>
              <a:rPr lang="hr-HR" b="1" dirty="0"/>
              <a:t>Ponovimo naučeno</a:t>
            </a:r>
          </a:p>
        </p:txBody>
      </p:sp>
      <p:sp>
        <p:nvSpPr>
          <p:cNvPr id="4" name="Rezervirano mjesto teksta 3">
            <a:extLst>
              <a:ext uri="{FF2B5EF4-FFF2-40B4-BE49-F238E27FC236}">
                <a16:creationId xmlns:a16="http://schemas.microsoft.com/office/drawing/2014/main" id="{64901DE4-C4E9-4BA7-AE7E-6EF9F593FB14}"/>
              </a:ext>
            </a:extLst>
          </p:cNvPr>
          <p:cNvSpPr>
            <a:spLocks noGrp="1"/>
          </p:cNvSpPr>
          <p:nvPr>
            <p:ph type="body" sz="half" idx="2"/>
          </p:nvPr>
        </p:nvSpPr>
        <p:spPr>
          <a:xfrm>
            <a:off x="707903" y="2831123"/>
            <a:ext cx="3932237" cy="2051539"/>
          </a:xfrm>
        </p:spPr>
        <p:txBody>
          <a:bodyPr/>
          <a:lstStyle/>
          <a:p>
            <a:r>
              <a:rPr lang="hr-HR" dirty="0"/>
              <a:t>Riješiti preostale zadatke u RB.</a:t>
            </a:r>
          </a:p>
        </p:txBody>
      </p:sp>
      <p:graphicFrame>
        <p:nvGraphicFramePr>
          <p:cNvPr id="5" name="Tablica 5">
            <a:extLst>
              <a:ext uri="{FF2B5EF4-FFF2-40B4-BE49-F238E27FC236}">
                <a16:creationId xmlns:a16="http://schemas.microsoft.com/office/drawing/2014/main" id="{BCB34132-5D98-457C-9F9F-5B8693CA1FF0}"/>
              </a:ext>
            </a:extLst>
          </p:cNvPr>
          <p:cNvGraphicFramePr>
            <a:graphicFrameLocks noGrp="1"/>
          </p:cNvGraphicFramePr>
          <p:nvPr>
            <p:extLst>
              <p:ext uri="{D42A27DB-BD31-4B8C-83A1-F6EECF244321}">
                <p14:modId xmlns:p14="http://schemas.microsoft.com/office/powerpoint/2010/main" val="1242342706"/>
              </p:ext>
            </p:extLst>
          </p:nvPr>
        </p:nvGraphicFramePr>
        <p:xfrm>
          <a:off x="5113538" y="2183423"/>
          <a:ext cx="6786485" cy="4536733"/>
        </p:xfrm>
        <a:graphic>
          <a:graphicData uri="http://schemas.openxmlformats.org/drawingml/2006/table">
            <a:tbl>
              <a:tblPr firstRow="1" bandRow="1">
                <a:tableStyleId>{93296810-A885-4BE3-A3E7-6D5BEEA58F35}</a:tableStyleId>
              </a:tblPr>
              <a:tblGrid>
                <a:gridCol w="1682276">
                  <a:extLst>
                    <a:ext uri="{9D8B030D-6E8A-4147-A177-3AD203B41FA5}">
                      <a16:colId xmlns:a16="http://schemas.microsoft.com/office/drawing/2014/main" val="1504362501"/>
                    </a:ext>
                  </a:extLst>
                </a:gridCol>
                <a:gridCol w="1701403">
                  <a:extLst>
                    <a:ext uri="{9D8B030D-6E8A-4147-A177-3AD203B41FA5}">
                      <a16:colId xmlns:a16="http://schemas.microsoft.com/office/drawing/2014/main" val="1182942189"/>
                    </a:ext>
                  </a:extLst>
                </a:gridCol>
                <a:gridCol w="1701403">
                  <a:extLst>
                    <a:ext uri="{9D8B030D-6E8A-4147-A177-3AD203B41FA5}">
                      <a16:colId xmlns:a16="http://schemas.microsoft.com/office/drawing/2014/main" val="4288219462"/>
                    </a:ext>
                  </a:extLst>
                </a:gridCol>
                <a:gridCol w="1701403">
                  <a:extLst>
                    <a:ext uri="{9D8B030D-6E8A-4147-A177-3AD203B41FA5}">
                      <a16:colId xmlns:a16="http://schemas.microsoft.com/office/drawing/2014/main" val="3536858423"/>
                    </a:ext>
                  </a:extLst>
                </a:gridCol>
              </a:tblGrid>
              <a:tr h="421933">
                <a:tc>
                  <a:txBody>
                    <a:bodyPr/>
                    <a:lstStyle/>
                    <a:p>
                      <a:r>
                        <a:rPr lang="hr-HR" dirty="0"/>
                        <a:t>Znam i mogu…</a:t>
                      </a:r>
                    </a:p>
                  </a:txBody>
                  <a:tcPr/>
                </a:tc>
                <a:tc>
                  <a:txBody>
                    <a:bodyPr/>
                    <a:lstStyle/>
                    <a:p>
                      <a:r>
                        <a:rPr lang="hr-HR" dirty="0"/>
                        <a:t>+</a:t>
                      </a:r>
                    </a:p>
                  </a:txBody>
                  <a:tcPr/>
                </a:tc>
                <a:tc>
                  <a:txBody>
                    <a:bodyPr/>
                    <a:lstStyle/>
                    <a:p>
                      <a:r>
                        <a:rPr lang="hr-HR" dirty="0"/>
                        <a:t>+/-</a:t>
                      </a:r>
                    </a:p>
                  </a:txBody>
                  <a:tcPr/>
                </a:tc>
                <a:tc>
                  <a:txBody>
                    <a:bodyPr/>
                    <a:lstStyle/>
                    <a:p>
                      <a:r>
                        <a:rPr lang="hr-HR" dirty="0"/>
                        <a:t>-</a:t>
                      </a:r>
                    </a:p>
                  </a:txBody>
                  <a:tcPr/>
                </a:tc>
                <a:extLst>
                  <a:ext uri="{0D108BD9-81ED-4DB2-BD59-A6C34878D82A}">
                    <a16:rowId xmlns:a16="http://schemas.microsoft.com/office/drawing/2014/main" val="2855921829"/>
                  </a:ext>
                </a:extLst>
              </a:tr>
              <a:tr h="421933">
                <a:tc>
                  <a:txBody>
                    <a:bodyPr/>
                    <a:lstStyle/>
                    <a:p>
                      <a:r>
                        <a:rPr lang="hr-HR" dirty="0"/>
                        <a:t>Navesti najvažnije europske rijeke i klasificirati ih prema sljevovima.</a:t>
                      </a:r>
                    </a:p>
                  </a:txBody>
                  <a:tcPr/>
                </a:tc>
                <a:tc>
                  <a:txBody>
                    <a:bodyPr/>
                    <a:lstStyle/>
                    <a:p>
                      <a:endParaRPr lang="hr-HR"/>
                    </a:p>
                  </a:txBody>
                  <a:tcPr/>
                </a:tc>
                <a:tc>
                  <a:txBody>
                    <a:bodyPr/>
                    <a:lstStyle/>
                    <a:p>
                      <a:endParaRPr lang="hr-HR"/>
                    </a:p>
                  </a:txBody>
                  <a:tcPr/>
                </a:tc>
                <a:tc>
                  <a:txBody>
                    <a:bodyPr/>
                    <a:lstStyle/>
                    <a:p>
                      <a:endParaRPr lang="hr-HR"/>
                    </a:p>
                  </a:txBody>
                  <a:tcPr/>
                </a:tc>
                <a:extLst>
                  <a:ext uri="{0D108BD9-81ED-4DB2-BD59-A6C34878D82A}">
                    <a16:rowId xmlns:a16="http://schemas.microsoft.com/office/drawing/2014/main" val="595813991"/>
                  </a:ext>
                </a:extLst>
              </a:tr>
              <a:tr h="421933">
                <a:tc>
                  <a:txBody>
                    <a:bodyPr/>
                    <a:lstStyle/>
                    <a:p>
                      <a:r>
                        <a:rPr lang="hr-HR" dirty="0"/>
                        <a:t>Razlikovati jezera prema postanku.</a:t>
                      </a:r>
                    </a:p>
                  </a:txBody>
                  <a:tcPr/>
                </a:tc>
                <a:tc>
                  <a:txBody>
                    <a:bodyPr/>
                    <a:lstStyle/>
                    <a:p>
                      <a:endParaRPr lang="hr-HR"/>
                    </a:p>
                  </a:txBody>
                  <a:tcPr/>
                </a:tc>
                <a:tc>
                  <a:txBody>
                    <a:bodyPr/>
                    <a:lstStyle/>
                    <a:p>
                      <a:endParaRPr lang="hr-HR"/>
                    </a:p>
                  </a:txBody>
                  <a:tcPr/>
                </a:tc>
                <a:tc>
                  <a:txBody>
                    <a:bodyPr/>
                    <a:lstStyle/>
                    <a:p>
                      <a:endParaRPr lang="hr-HR"/>
                    </a:p>
                  </a:txBody>
                  <a:tcPr/>
                </a:tc>
                <a:extLst>
                  <a:ext uri="{0D108BD9-81ED-4DB2-BD59-A6C34878D82A}">
                    <a16:rowId xmlns:a16="http://schemas.microsoft.com/office/drawing/2014/main" val="2667070934"/>
                  </a:ext>
                </a:extLst>
              </a:tr>
              <a:tr h="421933">
                <a:tc>
                  <a:txBody>
                    <a:bodyPr/>
                    <a:lstStyle/>
                    <a:p>
                      <a:r>
                        <a:rPr lang="hr-HR" dirty="0"/>
                        <a:t>Pokazati jezera na geografskoj karti te im odrediti postanak.</a:t>
                      </a:r>
                    </a:p>
                  </a:txBody>
                  <a:tcPr/>
                </a:tc>
                <a:tc>
                  <a:txBody>
                    <a:bodyPr/>
                    <a:lstStyle/>
                    <a:p>
                      <a:endParaRPr lang="hr-HR"/>
                    </a:p>
                  </a:txBody>
                  <a:tcPr/>
                </a:tc>
                <a:tc>
                  <a:txBody>
                    <a:bodyPr/>
                    <a:lstStyle/>
                    <a:p>
                      <a:endParaRPr lang="hr-HR"/>
                    </a:p>
                  </a:txBody>
                  <a:tcPr/>
                </a:tc>
                <a:tc>
                  <a:txBody>
                    <a:bodyPr/>
                    <a:lstStyle/>
                    <a:p>
                      <a:endParaRPr lang="hr-HR" dirty="0"/>
                    </a:p>
                  </a:txBody>
                  <a:tcPr/>
                </a:tc>
                <a:extLst>
                  <a:ext uri="{0D108BD9-81ED-4DB2-BD59-A6C34878D82A}">
                    <a16:rowId xmlns:a16="http://schemas.microsoft.com/office/drawing/2014/main" val="3405017650"/>
                  </a:ext>
                </a:extLst>
              </a:tr>
            </a:tbl>
          </a:graphicData>
        </a:graphic>
      </p:graphicFrame>
    </p:spTree>
    <p:extLst>
      <p:ext uri="{BB962C8B-B14F-4D97-AF65-F5344CB8AC3E}">
        <p14:creationId xmlns:p14="http://schemas.microsoft.com/office/powerpoint/2010/main" val="1688994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9AF83B-2402-46C1-B52B-19D3C16726E2}"/>
              </a:ext>
            </a:extLst>
          </p:cNvPr>
          <p:cNvSpPr>
            <a:spLocks noGrp="1"/>
          </p:cNvSpPr>
          <p:nvPr>
            <p:ph type="title"/>
          </p:nvPr>
        </p:nvSpPr>
        <p:spPr/>
        <p:txBody>
          <a:bodyPr/>
          <a:lstStyle/>
          <a:p>
            <a:r>
              <a:rPr lang="hr-HR" dirty="0"/>
              <a:t>IZRADILA</a:t>
            </a:r>
          </a:p>
        </p:txBody>
      </p:sp>
      <p:sp>
        <p:nvSpPr>
          <p:cNvPr id="3" name="Rezervirano mjesto sadržaja 2">
            <a:extLst>
              <a:ext uri="{FF2B5EF4-FFF2-40B4-BE49-F238E27FC236}">
                <a16:creationId xmlns:a16="http://schemas.microsoft.com/office/drawing/2014/main" id="{C5B1149E-D380-4C00-979C-47557B35679E}"/>
              </a:ext>
            </a:extLst>
          </p:cNvPr>
          <p:cNvSpPr>
            <a:spLocks noGrp="1"/>
          </p:cNvSpPr>
          <p:nvPr>
            <p:ph idx="1"/>
          </p:nvPr>
        </p:nvSpPr>
        <p:spPr>
          <a:xfrm>
            <a:off x="958660" y="3634153"/>
            <a:ext cx="6172200" cy="4173415"/>
          </a:xfrm>
        </p:spPr>
        <p:txBody>
          <a:bodyPr/>
          <a:lstStyle/>
          <a:p>
            <a:pPr marL="0" indent="0">
              <a:buNone/>
            </a:pPr>
            <a:r>
              <a:rPr lang="hr-HR" dirty="0"/>
              <a:t>Marija Ros Kozarić, prof.</a:t>
            </a:r>
          </a:p>
        </p:txBody>
      </p:sp>
    </p:spTree>
    <p:extLst>
      <p:ext uri="{BB962C8B-B14F-4D97-AF65-F5344CB8AC3E}">
        <p14:creationId xmlns:p14="http://schemas.microsoft.com/office/powerpoint/2010/main" val="130514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09BD84A3-87EB-42CB-A0C4-31D19F7B20A9}"/>
              </a:ext>
            </a:extLst>
          </p:cNvPr>
          <p:cNvSpPr>
            <a:spLocks noGrp="1"/>
          </p:cNvSpPr>
          <p:nvPr>
            <p:ph idx="1"/>
          </p:nvPr>
        </p:nvSpPr>
        <p:spPr/>
        <p:txBody>
          <a:bodyPr>
            <a:normAutofit/>
          </a:bodyPr>
          <a:lstStyle/>
          <a:p>
            <a:r>
              <a:rPr lang="hr-HR" sz="2000" dirty="0">
                <a:solidFill>
                  <a:schemeClr val="bg2">
                    <a:lumMod val="90000"/>
                  </a:schemeClr>
                </a:solidFill>
              </a:rPr>
              <a:t>Učenik</a:t>
            </a:r>
            <a:r>
              <a:rPr lang="hr-HR" sz="2000" dirty="0"/>
              <a:t> će navesti i na geografskoj karti pokazati važnije europske rijeke i klasificirati ih prema sljevovima.</a:t>
            </a:r>
          </a:p>
          <a:p>
            <a:r>
              <a:rPr lang="hr-HR" sz="2000" dirty="0">
                <a:solidFill>
                  <a:schemeClr val="bg2">
                    <a:lumMod val="90000"/>
                  </a:schemeClr>
                </a:solidFill>
              </a:rPr>
              <a:t>Učenik</a:t>
            </a:r>
            <a:r>
              <a:rPr lang="hr-HR" sz="2000" dirty="0"/>
              <a:t> će razlikovati jezera prema postanku.</a:t>
            </a:r>
          </a:p>
          <a:p>
            <a:r>
              <a:rPr lang="hr-HR" sz="2000" dirty="0">
                <a:solidFill>
                  <a:schemeClr val="bg2">
                    <a:lumMod val="90000"/>
                  </a:schemeClr>
                </a:solidFill>
              </a:rPr>
              <a:t>Učenik</a:t>
            </a:r>
            <a:r>
              <a:rPr lang="hr-HR" sz="2000" dirty="0"/>
              <a:t> će jezera pokazati na geografskoj karti i odrediti im postanak.</a:t>
            </a:r>
          </a:p>
        </p:txBody>
      </p:sp>
      <p:sp>
        <p:nvSpPr>
          <p:cNvPr id="3" name="Naslov 2">
            <a:extLst>
              <a:ext uri="{FF2B5EF4-FFF2-40B4-BE49-F238E27FC236}">
                <a16:creationId xmlns:a16="http://schemas.microsoft.com/office/drawing/2014/main" id="{07545877-703D-4BFF-A6BF-D7D9482A0964}"/>
              </a:ext>
            </a:extLst>
          </p:cNvPr>
          <p:cNvSpPr>
            <a:spLocks noGrp="1"/>
          </p:cNvSpPr>
          <p:nvPr>
            <p:ph type="title"/>
          </p:nvPr>
        </p:nvSpPr>
        <p:spPr/>
        <p:txBody>
          <a:bodyPr/>
          <a:lstStyle/>
          <a:p>
            <a:r>
              <a:rPr lang="hr-HR" dirty="0"/>
              <a:t>ISHODI</a:t>
            </a:r>
          </a:p>
        </p:txBody>
      </p:sp>
    </p:spTree>
    <p:extLst>
      <p:ext uri="{BB962C8B-B14F-4D97-AF65-F5344CB8AC3E}">
        <p14:creationId xmlns:p14="http://schemas.microsoft.com/office/powerpoint/2010/main" val="160084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slov 3">
            <a:extLst>
              <a:ext uri="{FF2B5EF4-FFF2-40B4-BE49-F238E27FC236}">
                <a16:creationId xmlns:a16="http://schemas.microsoft.com/office/drawing/2014/main" id="{147663A9-C985-47A7-B976-94D4F8764C6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err="1"/>
              <a:t>Ponovimo</a:t>
            </a:r>
            <a:endParaRPr lang="en-US" sz="5400" dirty="0"/>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zervirano mjesto sadržaja 1">
            <a:extLst>
              <a:ext uri="{FF2B5EF4-FFF2-40B4-BE49-F238E27FC236}">
                <a16:creationId xmlns:a16="http://schemas.microsoft.com/office/drawing/2014/main" id="{35C946F9-C0C2-41E4-A695-A0F187581C22}"/>
              </a:ext>
            </a:extLst>
          </p:cNvPr>
          <p:cNvSpPr>
            <a:spLocks noGrp="1"/>
          </p:cNvSpPr>
          <p:nvPr>
            <p:ph sz="half" idx="1"/>
          </p:nvPr>
        </p:nvSpPr>
        <p:spPr>
          <a:xfrm>
            <a:off x="640080" y="2872899"/>
            <a:ext cx="4243589" cy="3320668"/>
          </a:xfrm>
        </p:spPr>
        <p:txBody>
          <a:bodyPr vert="horz" lIns="91440" tIns="45720" rIns="91440" bIns="45720" rtlCol="0">
            <a:normAutofit fontScale="85000" lnSpcReduction="10000"/>
          </a:bodyPr>
          <a:lstStyle/>
          <a:p>
            <a:pPr fontAlgn="auto">
              <a:spcAft>
                <a:spcPts val="0"/>
              </a:spcAft>
              <a:defRPr/>
            </a:pPr>
            <a:r>
              <a:rPr lang="en-US" sz="2200" dirty="0" err="1"/>
              <a:t>Manje</a:t>
            </a:r>
            <a:r>
              <a:rPr lang="en-US" sz="2200" dirty="0"/>
              <a:t> </a:t>
            </a:r>
            <a:r>
              <a:rPr lang="en-US" sz="2200" dirty="0" err="1"/>
              <a:t>tekućice</a:t>
            </a:r>
            <a:r>
              <a:rPr lang="en-US" sz="2200" dirty="0"/>
              <a:t> – </a:t>
            </a:r>
            <a:r>
              <a:rPr lang="en-US" sz="2200" b="1" dirty="0" err="1"/>
              <a:t>potoci</a:t>
            </a:r>
            <a:endParaRPr lang="en-US" sz="2200" b="1" dirty="0"/>
          </a:p>
          <a:p>
            <a:pPr fontAlgn="auto">
              <a:spcAft>
                <a:spcPts val="0"/>
              </a:spcAft>
              <a:defRPr/>
            </a:pPr>
            <a:r>
              <a:rPr lang="en-US" sz="2200" dirty="0" err="1"/>
              <a:t>Veće</a:t>
            </a:r>
            <a:r>
              <a:rPr lang="en-US" sz="2200" dirty="0"/>
              <a:t> </a:t>
            </a:r>
            <a:r>
              <a:rPr lang="en-US" sz="2200" dirty="0" err="1"/>
              <a:t>tekućice</a:t>
            </a:r>
            <a:r>
              <a:rPr lang="en-US" sz="2200" dirty="0"/>
              <a:t> – </a:t>
            </a:r>
            <a:r>
              <a:rPr lang="en-US" sz="2200" b="1" dirty="0" err="1"/>
              <a:t>rijeke</a:t>
            </a:r>
            <a:endParaRPr lang="en-US" sz="2200" b="1" dirty="0"/>
          </a:p>
          <a:p>
            <a:pPr fontAlgn="auto">
              <a:spcAft>
                <a:spcPts val="0"/>
              </a:spcAft>
              <a:defRPr/>
            </a:pPr>
            <a:r>
              <a:rPr lang="en-US" sz="2200" b="1" dirty="0" err="1"/>
              <a:t>Izvor</a:t>
            </a:r>
            <a:r>
              <a:rPr lang="en-US" sz="2200" b="1" dirty="0"/>
              <a:t> </a:t>
            </a:r>
            <a:r>
              <a:rPr lang="en-US" sz="2200" dirty="0"/>
              <a:t>– </a:t>
            </a:r>
            <a:r>
              <a:rPr lang="en-US" sz="2200" dirty="0" err="1"/>
              <a:t>mjesto</a:t>
            </a:r>
            <a:r>
              <a:rPr lang="en-US" sz="2200" dirty="0"/>
              <a:t> </a:t>
            </a:r>
            <a:r>
              <a:rPr lang="en-US" sz="2200" dirty="0" err="1"/>
              <a:t>izviranja</a:t>
            </a:r>
            <a:r>
              <a:rPr lang="en-US" sz="2200" dirty="0"/>
              <a:t> </a:t>
            </a:r>
            <a:r>
              <a:rPr lang="en-US" sz="2200" dirty="0" err="1"/>
              <a:t>vode</a:t>
            </a:r>
            <a:r>
              <a:rPr lang="en-US" sz="2200" dirty="0"/>
              <a:t> </a:t>
            </a:r>
            <a:r>
              <a:rPr lang="en-US" sz="2200" dirty="0" err="1"/>
              <a:t>iz</a:t>
            </a:r>
            <a:r>
              <a:rPr lang="en-US" sz="2200" dirty="0"/>
              <a:t> </a:t>
            </a:r>
            <a:r>
              <a:rPr lang="en-US" sz="2200" dirty="0" err="1"/>
              <a:t>podzemlja</a:t>
            </a:r>
            <a:endParaRPr lang="en-US" sz="2200" dirty="0"/>
          </a:p>
          <a:p>
            <a:pPr fontAlgn="auto">
              <a:spcAft>
                <a:spcPts val="0"/>
              </a:spcAft>
              <a:defRPr/>
            </a:pPr>
            <a:r>
              <a:rPr lang="en-US" sz="2200" b="1" dirty="0" err="1"/>
              <a:t>Ušće</a:t>
            </a:r>
            <a:r>
              <a:rPr lang="en-US" sz="2200" b="1" dirty="0"/>
              <a:t> </a:t>
            </a:r>
            <a:r>
              <a:rPr lang="en-US" sz="2200" dirty="0"/>
              <a:t>– </a:t>
            </a:r>
            <a:r>
              <a:rPr lang="en-US" sz="2200" dirty="0" err="1"/>
              <a:t>mjesto</a:t>
            </a:r>
            <a:r>
              <a:rPr lang="en-US" sz="2200" dirty="0"/>
              <a:t> </a:t>
            </a:r>
            <a:r>
              <a:rPr lang="en-US" sz="2200" dirty="0" err="1"/>
              <a:t>na</a:t>
            </a:r>
            <a:r>
              <a:rPr lang="en-US" sz="2200" dirty="0"/>
              <a:t> </a:t>
            </a:r>
            <a:r>
              <a:rPr lang="en-US" sz="2200" dirty="0" err="1"/>
              <a:t>kojemu</a:t>
            </a:r>
            <a:r>
              <a:rPr lang="en-US" sz="2200" dirty="0"/>
              <a:t> se </a:t>
            </a:r>
            <a:r>
              <a:rPr lang="en-US" sz="2200" dirty="0" err="1"/>
              <a:t>tekućica</a:t>
            </a:r>
            <a:r>
              <a:rPr lang="en-US" sz="2200" dirty="0"/>
              <a:t> </a:t>
            </a:r>
            <a:r>
              <a:rPr lang="en-US" sz="2200" dirty="0" err="1"/>
              <a:t>ulijeva</a:t>
            </a:r>
            <a:r>
              <a:rPr lang="en-US" sz="2200" dirty="0"/>
              <a:t> u </a:t>
            </a:r>
            <a:r>
              <a:rPr lang="en-US" sz="2200" dirty="0" err="1"/>
              <a:t>drugu</a:t>
            </a:r>
            <a:r>
              <a:rPr lang="en-US" sz="2200" dirty="0"/>
              <a:t> </a:t>
            </a:r>
            <a:r>
              <a:rPr lang="en-US" sz="2200" dirty="0" err="1"/>
              <a:t>tekućicu</a:t>
            </a:r>
            <a:r>
              <a:rPr lang="en-US" sz="2200" dirty="0"/>
              <a:t>, </a:t>
            </a:r>
            <a:r>
              <a:rPr lang="en-US" sz="2200" dirty="0" err="1"/>
              <a:t>jezero</a:t>
            </a:r>
            <a:r>
              <a:rPr lang="en-US" sz="2200" dirty="0"/>
              <a:t>, </a:t>
            </a:r>
            <a:r>
              <a:rPr lang="en-US" sz="2200" dirty="0" err="1"/>
              <a:t>močvaru</a:t>
            </a:r>
            <a:r>
              <a:rPr lang="en-US" sz="2200" dirty="0"/>
              <a:t> </a:t>
            </a:r>
            <a:r>
              <a:rPr lang="en-US" sz="2200" dirty="0" err="1"/>
              <a:t>ili</a:t>
            </a:r>
            <a:r>
              <a:rPr lang="en-US" sz="2200" dirty="0"/>
              <a:t> more</a:t>
            </a:r>
            <a:r>
              <a:rPr lang="hr-HR" sz="2200" dirty="0"/>
              <a:t> (delta i estuarij)</a:t>
            </a:r>
          </a:p>
          <a:p>
            <a:pPr fontAlgn="auto">
              <a:spcAft>
                <a:spcPts val="0"/>
              </a:spcAft>
              <a:defRPr/>
            </a:pPr>
            <a:r>
              <a:rPr lang="hr-HR" sz="2200" b="1" dirty="0"/>
              <a:t>Slijev – </a:t>
            </a:r>
            <a:r>
              <a:rPr lang="hr-HR" sz="2200" dirty="0"/>
              <a:t>područje s kojeg se rijeke ulijevaju u drugu rijeku, more ili jezero</a:t>
            </a:r>
          </a:p>
          <a:p>
            <a:pPr>
              <a:defRPr/>
            </a:pPr>
            <a:r>
              <a:rPr lang="hr-HR" sz="2200" b="1" dirty="0"/>
              <a:t>Porječje</a:t>
            </a:r>
            <a:r>
              <a:rPr lang="hr-HR" sz="2200" dirty="0"/>
              <a:t> - dio Zemljine površine s kojeg se sve tekućice slijevaju u jednu rijeku</a:t>
            </a:r>
            <a:endParaRPr lang="en-US" sz="2200" dirty="0"/>
          </a:p>
          <a:p>
            <a:pPr marL="0" indent="0">
              <a:buNone/>
            </a:pPr>
            <a:endParaRPr lang="en-US" sz="2200" dirty="0"/>
          </a:p>
        </p:txBody>
      </p:sp>
      <p:pic>
        <p:nvPicPr>
          <p:cNvPr id="6" name="Rezervirano mjesto sadržaja 5" descr="Slika na kojoj se prikazuje nebo, na otvorenom, voda, čamac&#10;&#10;Opis je automatski generiran">
            <a:extLst>
              <a:ext uri="{FF2B5EF4-FFF2-40B4-BE49-F238E27FC236}">
                <a16:creationId xmlns:a16="http://schemas.microsoft.com/office/drawing/2014/main" id="{65F07B32-AEA9-4889-BE38-C6F0974AB993}"/>
              </a:ext>
            </a:extLst>
          </p:cNvPr>
          <p:cNvPicPr>
            <a:picLocks noGrp="1" noChangeAspect="1"/>
          </p:cNvPicPr>
          <p:nvPr>
            <p:ph sz="half" idx="2"/>
          </p:nvPr>
        </p:nvPicPr>
        <p:blipFill rotWithShape="1">
          <a:blip r:embed="rId3"/>
          <a:srcRect l="20412" r="1414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kstniOkvir 6">
            <a:extLst>
              <a:ext uri="{FF2B5EF4-FFF2-40B4-BE49-F238E27FC236}">
                <a16:creationId xmlns:a16="http://schemas.microsoft.com/office/drawing/2014/main" id="{C4F05869-C6D0-4C58-A295-04A325639759}"/>
              </a:ext>
            </a:extLst>
          </p:cNvPr>
          <p:cNvSpPr txBox="1"/>
          <p:nvPr/>
        </p:nvSpPr>
        <p:spPr>
          <a:xfrm>
            <a:off x="6094476" y="6467707"/>
            <a:ext cx="2581173" cy="369332"/>
          </a:xfrm>
          <a:prstGeom prst="rect">
            <a:avLst/>
          </a:prstGeom>
          <a:noFill/>
        </p:spPr>
        <p:txBody>
          <a:bodyPr wrap="square" rtlCol="0">
            <a:spAutoFit/>
          </a:bodyPr>
          <a:lstStyle/>
          <a:p>
            <a:r>
              <a:rPr lang="hr-HR" dirty="0"/>
              <a:t>Dunav u Bratislavi</a:t>
            </a:r>
          </a:p>
        </p:txBody>
      </p:sp>
    </p:spTree>
    <p:extLst>
      <p:ext uri="{BB962C8B-B14F-4D97-AF65-F5344CB8AC3E}">
        <p14:creationId xmlns:p14="http://schemas.microsoft.com/office/powerpoint/2010/main" val="1265998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D783C78-42E4-4ABF-9E8C-667D12195FC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2215" y="1753696"/>
            <a:ext cx="4470077" cy="378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5E768A66-5FAC-459F-8CD3-A488DD7A161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04223" y="1753695"/>
            <a:ext cx="4327800" cy="378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niOkvir 6">
            <a:extLst>
              <a:ext uri="{FF2B5EF4-FFF2-40B4-BE49-F238E27FC236}">
                <a16:creationId xmlns:a16="http://schemas.microsoft.com/office/drawing/2014/main" id="{A654D1D7-E342-43D2-81AB-C42DED027A68}"/>
              </a:ext>
            </a:extLst>
          </p:cNvPr>
          <p:cNvSpPr txBox="1"/>
          <p:nvPr/>
        </p:nvSpPr>
        <p:spPr>
          <a:xfrm>
            <a:off x="682215" y="5697415"/>
            <a:ext cx="865231" cy="369332"/>
          </a:xfrm>
          <a:prstGeom prst="rect">
            <a:avLst/>
          </a:prstGeom>
          <a:noFill/>
        </p:spPr>
        <p:txBody>
          <a:bodyPr wrap="square" rtlCol="0">
            <a:spAutoFit/>
          </a:bodyPr>
          <a:lstStyle/>
          <a:p>
            <a:r>
              <a:rPr lang="hr-HR" dirty="0"/>
              <a:t>delta</a:t>
            </a:r>
          </a:p>
        </p:txBody>
      </p:sp>
      <p:sp>
        <p:nvSpPr>
          <p:cNvPr id="8" name="TekstniOkvir 7">
            <a:extLst>
              <a:ext uri="{FF2B5EF4-FFF2-40B4-BE49-F238E27FC236}">
                <a16:creationId xmlns:a16="http://schemas.microsoft.com/office/drawing/2014/main" id="{D6EBFA88-CC77-413D-9150-AC3A5D92FE8F}"/>
              </a:ext>
            </a:extLst>
          </p:cNvPr>
          <p:cNvSpPr txBox="1"/>
          <p:nvPr/>
        </p:nvSpPr>
        <p:spPr>
          <a:xfrm>
            <a:off x="5802923" y="5776546"/>
            <a:ext cx="1011115" cy="369332"/>
          </a:xfrm>
          <a:prstGeom prst="rect">
            <a:avLst/>
          </a:prstGeom>
          <a:noFill/>
        </p:spPr>
        <p:txBody>
          <a:bodyPr wrap="square" rtlCol="0">
            <a:spAutoFit/>
          </a:bodyPr>
          <a:lstStyle/>
          <a:p>
            <a:r>
              <a:rPr lang="hr-HR" dirty="0"/>
              <a:t>estuarij</a:t>
            </a:r>
          </a:p>
        </p:txBody>
      </p:sp>
      <p:sp>
        <p:nvSpPr>
          <p:cNvPr id="9" name="TekstniOkvir 8">
            <a:extLst>
              <a:ext uri="{FF2B5EF4-FFF2-40B4-BE49-F238E27FC236}">
                <a16:creationId xmlns:a16="http://schemas.microsoft.com/office/drawing/2014/main" id="{7BCAD64B-A7E1-4B59-8C13-2DA9656FD739}"/>
              </a:ext>
            </a:extLst>
          </p:cNvPr>
          <p:cNvSpPr txBox="1"/>
          <p:nvPr/>
        </p:nvSpPr>
        <p:spPr>
          <a:xfrm>
            <a:off x="439615" y="1204546"/>
            <a:ext cx="7121770" cy="523220"/>
          </a:xfrm>
          <a:prstGeom prst="rect">
            <a:avLst/>
          </a:prstGeom>
          <a:noFill/>
        </p:spPr>
        <p:txBody>
          <a:bodyPr wrap="square" rtlCol="0">
            <a:spAutoFit/>
          </a:bodyPr>
          <a:lstStyle/>
          <a:p>
            <a:r>
              <a:rPr lang="hr-HR" sz="2800" i="1" dirty="0"/>
              <a:t>Prepoznajete li ušća?</a:t>
            </a:r>
          </a:p>
        </p:txBody>
      </p:sp>
    </p:spTree>
    <p:extLst>
      <p:ext uri="{BB962C8B-B14F-4D97-AF65-F5344CB8AC3E}">
        <p14:creationId xmlns:p14="http://schemas.microsoft.com/office/powerpoint/2010/main" val="179676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a:extLst>
              <a:ext uri="{FF2B5EF4-FFF2-40B4-BE49-F238E27FC236}">
                <a16:creationId xmlns:a16="http://schemas.microsoft.com/office/drawing/2014/main" id="{334030D4-9464-4AAE-8BA9-127A1B0F7C26}"/>
              </a:ext>
            </a:extLst>
          </p:cNvPr>
          <p:cNvPicPr>
            <a:picLocks noGrp="1" noChangeAspect="1"/>
          </p:cNvPicPr>
          <p:nvPr>
            <p:ph sz="half" idx="1"/>
          </p:nvPr>
        </p:nvPicPr>
        <p:blipFill>
          <a:blip r:embed="rId2"/>
          <a:stretch>
            <a:fillRect/>
          </a:stretch>
        </p:blipFill>
        <p:spPr>
          <a:xfrm>
            <a:off x="4440949" y="2559111"/>
            <a:ext cx="6082293" cy="4047991"/>
          </a:xfrm>
        </p:spPr>
      </p:pic>
      <p:pic>
        <p:nvPicPr>
          <p:cNvPr id="8" name="Rezervirano mjesto sadržaja 7">
            <a:extLst>
              <a:ext uri="{FF2B5EF4-FFF2-40B4-BE49-F238E27FC236}">
                <a16:creationId xmlns:a16="http://schemas.microsoft.com/office/drawing/2014/main" id="{3DD9D114-775E-41C6-A1D6-7C243FD207C1}"/>
              </a:ext>
            </a:extLst>
          </p:cNvPr>
          <p:cNvPicPr>
            <a:picLocks noGrp="1" noChangeAspect="1"/>
          </p:cNvPicPr>
          <p:nvPr>
            <p:ph sz="half" idx="2"/>
          </p:nvPr>
        </p:nvPicPr>
        <p:blipFill>
          <a:blip r:embed="rId3"/>
          <a:stretch>
            <a:fillRect/>
          </a:stretch>
        </p:blipFill>
        <p:spPr>
          <a:xfrm>
            <a:off x="2871439" y="1546555"/>
            <a:ext cx="9221314" cy="1012556"/>
          </a:xfrm>
        </p:spPr>
      </p:pic>
      <p:sp>
        <p:nvSpPr>
          <p:cNvPr id="4" name="Naslov 3">
            <a:extLst>
              <a:ext uri="{FF2B5EF4-FFF2-40B4-BE49-F238E27FC236}">
                <a16:creationId xmlns:a16="http://schemas.microsoft.com/office/drawing/2014/main" id="{5DD4B863-906F-4794-9621-0CF0CEC0F3B9}"/>
              </a:ext>
            </a:extLst>
          </p:cNvPr>
          <p:cNvSpPr>
            <a:spLocks noGrp="1"/>
          </p:cNvSpPr>
          <p:nvPr>
            <p:ph type="title"/>
          </p:nvPr>
        </p:nvSpPr>
        <p:spPr/>
        <p:txBody>
          <a:bodyPr>
            <a:normAutofit/>
          </a:bodyPr>
          <a:lstStyle/>
          <a:p>
            <a:r>
              <a:rPr lang="hr-HR" sz="2800" dirty="0"/>
              <a:t>Razmislite…..</a:t>
            </a:r>
          </a:p>
        </p:txBody>
      </p:sp>
    </p:spTree>
    <p:extLst>
      <p:ext uri="{BB962C8B-B14F-4D97-AF65-F5344CB8AC3E}">
        <p14:creationId xmlns:p14="http://schemas.microsoft.com/office/powerpoint/2010/main" val="124157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55A06123-085F-4D00-81C1-70B317D53225}"/>
              </a:ext>
            </a:extLst>
          </p:cNvPr>
          <p:cNvSpPr>
            <a:spLocks noGrp="1"/>
          </p:cNvSpPr>
          <p:nvPr>
            <p:ph sz="half" idx="1"/>
          </p:nvPr>
        </p:nvSpPr>
        <p:spPr/>
        <p:txBody>
          <a:bodyPr>
            <a:normAutofit/>
          </a:bodyPr>
          <a:lstStyle/>
          <a:p>
            <a:r>
              <a:rPr lang="hr-HR" sz="2400" dirty="0"/>
              <a:t>gusta i razgranata (razvijena)</a:t>
            </a:r>
          </a:p>
          <a:p>
            <a:r>
              <a:rPr lang="hr-HR" sz="2400" dirty="0"/>
              <a:t>najdulje rijeke – Srednja i Istočna Europa- </a:t>
            </a:r>
            <a:r>
              <a:rPr lang="hr-HR" sz="2400" i="1" dirty="0"/>
              <a:t>razmislite zašto!</a:t>
            </a:r>
          </a:p>
          <a:p>
            <a:r>
              <a:rPr lang="hr-HR" sz="2400" dirty="0"/>
              <a:t>riječni režim – kišni i mješoviti</a:t>
            </a:r>
          </a:p>
          <a:p>
            <a:r>
              <a:rPr lang="hr-HR" sz="2400" dirty="0"/>
              <a:t>vodostaj</a:t>
            </a:r>
          </a:p>
          <a:p>
            <a:endParaRPr lang="hr-HR" sz="2400" i="1" dirty="0"/>
          </a:p>
        </p:txBody>
      </p:sp>
      <p:pic>
        <p:nvPicPr>
          <p:cNvPr id="6" name="Rezervirano mjesto sadržaja 5">
            <a:extLst>
              <a:ext uri="{FF2B5EF4-FFF2-40B4-BE49-F238E27FC236}">
                <a16:creationId xmlns:a16="http://schemas.microsoft.com/office/drawing/2014/main" id="{828C1BCF-00E4-45A3-B804-769C363144B2}"/>
              </a:ext>
            </a:extLst>
          </p:cNvPr>
          <p:cNvPicPr>
            <a:picLocks noGrp="1" noChangeAspect="1"/>
          </p:cNvPicPr>
          <p:nvPr>
            <p:ph sz="half" idx="2"/>
          </p:nvPr>
        </p:nvPicPr>
        <p:blipFill>
          <a:blip r:embed="rId2"/>
          <a:stretch>
            <a:fillRect/>
          </a:stretch>
        </p:blipFill>
        <p:spPr>
          <a:xfrm>
            <a:off x="5341435" y="2888167"/>
            <a:ext cx="6400800" cy="2368616"/>
          </a:xfrm>
        </p:spPr>
      </p:pic>
      <p:sp>
        <p:nvSpPr>
          <p:cNvPr id="4" name="Naslov 3">
            <a:extLst>
              <a:ext uri="{FF2B5EF4-FFF2-40B4-BE49-F238E27FC236}">
                <a16:creationId xmlns:a16="http://schemas.microsoft.com/office/drawing/2014/main" id="{4E2F3FBB-5E1C-45B7-87D4-F03F114A4F73}"/>
              </a:ext>
            </a:extLst>
          </p:cNvPr>
          <p:cNvSpPr>
            <a:spLocks noGrp="1"/>
          </p:cNvSpPr>
          <p:nvPr>
            <p:ph type="title"/>
          </p:nvPr>
        </p:nvSpPr>
        <p:spPr/>
        <p:txBody>
          <a:bodyPr/>
          <a:lstStyle/>
          <a:p>
            <a:r>
              <a:rPr lang="hr-HR" dirty="0"/>
              <a:t>Riječna mreža Europe</a:t>
            </a:r>
          </a:p>
        </p:txBody>
      </p:sp>
    </p:spTree>
    <p:extLst>
      <p:ext uri="{BB962C8B-B14F-4D97-AF65-F5344CB8AC3E}">
        <p14:creationId xmlns:p14="http://schemas.microsoft.com/office/powerpoint/2010/main" val="381123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a:extLst>
              <a:ext uri="{FF2B5EF4-FFF2-40B4-BE49-F238E27FC236}">
                <a16:creationId xmlns:a16="http://schemas.microsoft.com/office/drawing/2014/main" id="{406B570A-5601-453D-9D65-9487BF48ED15}"/>
              </a:ext>
            </a:extLst>
          </p:cNvPr>
          <p:cNvPicPr>
            <a:picLocks noGrp="1" noChangeAspect="1"/>
          </p:cNvPicPr>
          <p:nvPr>
            <p:ph sz="half" idx="1"/>
          </p:nvPr>
        </p:nvPicPr>
        <p:blipFill>
          <a:blip r:embed="rId2"/>
          <a:stretch>
            <a:fillRect/>
          </a:stretch>
        </p:blipFill>
        <p:spPr>
          <a:xfrm>
            <a:off x="644083" y="1207708"/>
            <a:ext cx="7963586" cy="5120434"/>
          </a:xfrm>
        </p:spPr>
      </p:pic>
      <p:sp>
        <p:nvSpPr>
          <p:cNvPr id="7" name="TekstniOkvir 6">
            <a:extLst>
              <a:ext uri="{FF2B5EF4-FFF2-40B4-BE49-F238E27FC236}">
                <a16:creationId xmlns:a16="http://schemas.microsoft.com/office/drawing/2014/main" id="{1896E0B9-7D77-4AE6-9451-A8CC7959B585}"/>
              </a:ext>
            </a:extLst>
          </p:cNvPr>
          <p:cNvSpPr txBox="1"/>
          <p:nvPr/>
        </p:nvSpPr>
        <p:spPr>
          <a:xfrm>
            <a:off x="8985738" y="1547446"/>
            <a:ext cx="2215662" cy="5355312"/>
          </a:xfrm>
          <a:prstGeom prst="rect">
            <a:avLst/>
          </a:prstGeom>
          <a:noFill/>
        </p:spPr>
        <p:txBody>
          <a:bodyPr wrap="square" rtlCol="0">
            <a:spAutoFit/>
          </a:bodyPr>
          <a:lstStyle/>
          <a:p>
            <a:r>
              <a:rPr lang="hr-HR" dirty="0"/>
              <a:t>Nakon što odgovorite na pitanja u plavom okviru, odgovorite na sljedeća:</a:t>
            </a:r>
          </a:p>
          <a:p>
            <a:pPr marL="342900" indent="-342900">
              <a:buAutoNum type="arabicPeriod"/>
            </a:pPr>
            <a:r>
              <a:rPr lang="hr-HR" dirty="0"/>
              <a:t>Je li među 10 vodom najbogatijih rijeka i rijeka koja protječe vašim zavičajem?</a:t>
            </a:r>
          </a:p>
          <a:p>
            <a:pPr marL="342900" indent="-342900">
              <a:buAutoNum type="arabicPeriod"/>
            </a:pPr>
            <a:r>
              <a:rPr lang="hr-HR" dirty="0"/>
              <a:t>Istraži: koliko je najdulja rijeka Europe dulja od nakraće rijeke vašeg zavičaja?</a:t>
            </a:r>
          </a:p>
          <a:p>
            <a:pPr marL="342900" indent="-342900">
              <a:buAutoNum type="arabicPeriod"/>
            </a:pPr>
            <a:r>
              <a:rPr lang="hr-HR" dirty="0"/>
              <a:t>Kojem riječnom režimu pripadaju rijeke Volga, Rajna i Po.</a:t>
            </a:r>
          </a:p>
        </p:txBody>
      </p:sp>
    </p:spTree>
    <p:extLst>
      <p:ext uri="{BB962C8B-B14F-4D97-AF65-F5344CB8AC3E}">
        <p14:creationId xmlns:p14="http://schemas.microsoft.com/office/powerpoint/2010/main" val="121389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C896AF8-2B6C-47DC-98CF-8E856566846E}"/>
              </a:ext>
            </a:extLst>
          </p:cNvPr>
          <p:cNvSpPr>
            <a:spLocks noGrp="1"/>
          </p:cNvSpPr>
          <p:nvPr>
            <p:ph sz="half" idx="2"/>
          </p:nvPr>
        </p:nvSpPr>
        <p:spPr>
          <a:xfrm>
            <a:off x="312912" y="2881530"/>
            <a:ext cx="5181600" cy="3309083"/>
          </a:xfrm>
        </p:spPr>
        <p:txBody>
          <a:bodyPr>
            <a:normAutofit fontScale="77500" lnSpcReduction="20000"/>
          </a:bodyPr>
          <a:lstStyle/>
          <a:p>
            <a:pPr marL="0" indent="0">
              <a:buNone/>
            </a:pPr>
            <a:r>
              <a:rPr lang="hr-HR" dirty="0"/>
              <a:t>Sljevovi:</a:t>
            </a:r>
          </a:p>
          <a:p>
            <a:r>
              <a:rPr lang="hr-HR" dirty="0"/>
              <a:t>Slijev Arktičkog oceana</a:t>
            </a:r>
          </a:p>
          <a:p>
            <a:r>
              <a:rPr lang="hr-HR" dirty="0"/>
              <a:t>Slijev Norveškog mora</a:t>
            </a:r>
          </a:p>
          <a:p>
            <a:r>
              <a:rPr lang="hr-HR" dirty="0"/>
              <a:t>Slijev Baltičkog mora</a:t>
            </a:r>
          </a:p>
          <a:p>
            <a:r>
              <a:rPr lang="hr-HR" dirty="0"/>
              <a:t>Slijev Sjevernog mora</a:t>
            </a:r>
          </a:p>
          <a:p>
            <a:r>
              <a:rPr lang="hr-HR" dirty="0"/>
              <a:t>Slijev Atlantskog oceana</a:t>
            </a:r>
          </a:p>
          <a:p>
            <a:r>
              <a:rPr lang="hr-HR" dirty="0"/>
              <a:t>Slijev Sredozemnog mora</a:t>
            </a:r>
          </a:p>
          <a:p>
            <a:r>
              <a:rPr lang="hr-HR" dirty="0"/>
              <a:t>Slijev Crnog mora</a:t>
            </a:r>
          </a:p>
          <a:p>
            <a:r>
              <a:rPr lang="hr-HR" dirty="0"/>
              <a:t>Slijev Kaspijskog jezera</a:t>
            </a:r>
          </a:p>
        </p:txBody>
      </p:sp>
      <p:sp>
        <p:nvSpPr>
          <p:cNvPr id="4" name="Naslov 3">
            <a:extLst>
              <a:ext uri="{FF2B5EF4-FFF2-40B4-BE49-F238E27FC236}">
                <a16:creationId xmlns:a16="http://schemas.microsoft.com/office/drawing/2014/main" id="{D8099DBB-908B-472D-8D13-95285BAE0950}"/>
              </a:ext>
            </a:extLst>
          </p:cNvPr>
          <p:cNvSpPr>
            <a:spLocks noGrp="1"/>
          </p:cNvSpPr>
          <p:nvPr>
            <p:ph type="title"/>
          </p:nvPr>
        </p:nvSpPr>
        <p:spPr/>
        <p:txBody>
          <a:bodyPr/>
          <a:lstStyle/>
          <a:p>
            <a:r>
              <a:rPr lang="hr-HR" dirty="0"/>
              <a:t>Europski sljevovi</a:t>
            </a:r>
          </a:p>
        </p:txBody>
      </p:sp>
      <p:sp>
        <p:nvSpPr>
          <p:cNvPr id="6" name="TekstniOkvir 5">
            <a:extLst>
              <a:ext uri="{FF2B5EF4-FFF2-40B4-BE49-F238E27FC236}">
                <a16:creationId xmlns:a16="http://schemas.microsoft.com/office/drawing/2014/main" id="{5F1074A8-6493-40F7-8B71-54D6A2F941DD}"/>
              </a:ext>
            </a:extLst>
          </p:cNvPr>
          <p:cNvSpPr txBox="1"/>
          <p:nvPr/>
        </p:nvSpPr>
        <p:spPr>
          <a:xfrm>
            <a:off x="6724185" y="5408341"/>
            <a:ext cx="4237464" cy="400110"/>
          </a:xfrm>
          <a:prstGeom prst="rect">
            <a:avLst/>
          </a:prstGeom>
          <a:noFill/>
        </p:spPr>
        <p:txBody>
          <a:bodyPr wrap="square" rtlCol="0">
            <a:spAutoFit/>
          </a:bodyPr>
          <a:lstStyle/>
          <a:p>
            <a:r>
              <a:rPr lang="hr-HR" sz="2000" i="1" dirty="0">
                <a:solidFill>
                  <a:srgbClr val="FF0000"/>
                </a:solidFill>
              </a:rPr>
              <a:t>Riješite 1.i 2.zadatak u RB str.22.</a:t>
            </a:r>
          </a:p>
        </p:txBody>
      </p:sp>
      <p:pic>
        <p:nvPicPr>
          <p:cNvPr id="11" name="Slika 10">
            <a:extLst>
              <a:ext uri="{FF2B5EF4-FFF2-40B4-BE49-F238E27FC236}">
                <a16:creationId xmlns:a16="http://schemas.microsoft.com/office/drawing/2014/main" id="{EC8F0A19-731D-444B-85CB-E6574AB7F8E8}"/>
              </a:ext>
            </a:extLst>
          </p:cNvPr>
          <p:cNvPicPr>
            <a:picLocks noChangeAspect="1"/>
          </p:cNvPicPr>
          <p:nvPr/>
        </p:nvPicPr>
        <p:blipFill rotWithShape="1">
          <a:blip r:embed="rId2"/>
          <a:srcRect l="2376" t="3666" b="2320"/>
          <a:stretch/>
        </p:blipFill>
        <p:spPr>
          <a:xfrm>
            <a:off x="5120874" y="417136"/>
            <a:ext cx="6625649" cy="4324869"/>
          </a:xfrm>
          <a:prstGeom prst="rect">
            <a:avLst/>
          </a:prstGeom>
        </p:spPr>
      </p:pic>
    </p:spTree>
    <p:extLst>
      <p:ext uri="{BB962C8B-B14F-4D97-AF65-F5344CB8AC3E}">
        <p14:creationId xmlns:p14="http://schemas.microsoft.com/office/powerpoint/2010/main" val="41424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200C843B-6DA9-4206-90A0-711BF41CC813}"/>
              </a:ext>
            </a:extLst>
          </p:cNvPr>
          <p:cNvSpPr>
            <a:spLocks noGrp="1"/>
          </p:cNvSpPr>
          <p:nvPr>
            <p:ph sz="half" idx="1"/>
          </p:nvPr>
        </p:nvSpPr>
        <p:spPr>
          <a:xfrm>
            <a:off x="337039" y="2499702"/>
            <a:ext cx="5181600" cy="3309083"/>
          </a:xfrm>
        </p:spPr>
        <p:txBody>
          <a:bodyPr>
            <a:normAutofit/>
          </a:bodyPr>
          <a:lstStyle/>
          <a:p>
            <a:pPr marL="0" indent="0">
              <a:buNone/>
            </a:pPr>
            <a:r>
              <a:rPr lang="hr-HR" sz="2000" i="1" dirty="0"/>
              <a:t>Pročitajte tekst u udžbeniku str.31 i 32. Nakon čitanja teksta ispunite tablicu na desnoj strani. </a:t>
            </a:r>
          </a:p>
          <a:p>
            <a:pPr marL="0" indent="0">
              <a:buNone/>
            </a:pPr>
            <a:r>
              <a:rPr lang="hr-HR" sz="2000" i="1" dirty="0"/>
              <a:t>Potrebno je ispravno svrstati pojmove koji se odnose na sljevove europskih rijeka. Nakon razvrstavanja pojmova, samostalnim radom pomoću atlasa izdvojite 5 rijeka svakog slijeva.</a:t>
            </a:r>
          </a:p>
        </p:txBody>
      </p:sp>
      <p:graphicFrame>
        <p:nvGraphicFramePr>
          <p:cNvPr id="6" name="Tablica 6">
            <a:extLst>
              <a:ext uri="{FF2B5EF4-FFF2-40B4-BE49-F238E27FC236}">
                <a16:creationId xmlns:a16="http://schemas.microsoft.com/office/drawing/2014/main" id="{9D4CCF0F-CC39-4E9E-A6AF-06F725D044C1}"/>
              </a:ext>
            </a:extLst>
          </p:cNvPr>
          <p:cNvGraphicFramePr>
            <a:graphicFrameLocks noGrp="1"/>
          </p:cNvGraphicFramePr>
          <p:nvPr>
            <p:ph sz="half" idx="2"/>
            <p:extLst>
              <p:ext uri="{D42A27DB-BD31-4B8C-83A1-F6EECF244321}">
                <p14:modId xmlns:p14="http://schemas.microsoft.com/office/powerpoint/2010/main" val="1006305709"/>
              </p:ext>
            </p:extLst>
          </p:nvPr>
        </p:nvGraphicFramePr>
        <p:xfrm>
          <a:off x="5659313" y="2420197"/>
          <a:ext cx="6532687" cy="2002985"/>
        </p:xfrm>
        <a:graphic>
          <a:graphicData uri="http://schemas.openxmlformats.org/drawingml/2006/table">
            <a:tbl>
              <a:tblPr firstRow="1" bandRow="1">
                <a:tableStyleId>{5C22544A-7EE6-4342-B048-85BDC9FD1C3A}</a:tableStyleId>
              </a:tblPr>
              <a:tblGrid>
                <a:gridCol w="937849">
                  <a:extLst>
                    <a:ext uri="{9D8B030D-6E8A-4147-A177-3AD203B41FA5}">
                      <a16:colId xmlns:a16="http://schemas.microsoft.com/office/drawing/2014/main" val="830010948"/>
                    </a:ext>
                  </a:extLst>
                </a:gridCol>
                <a:gridCol w="633418">
                  <a:extLst>
                    <a:ext uri="{9D8B030D-6E8A-4147-A177-3AD203B41FA5}">
                      <a16:colId xmlns:a16="http://schemas.microsoft.com/office/drawing/2014/main" val="1019179173"/>
                    </a:ext>
                  </a:extLst>
                </a:gridCol>
                <a:gridCol w="700082">
                  <a:extLst>
                    <a:ext uri="{9D8B030D-6E8A-4147-A177-3AD203B41FA5}">
                      <a16:colId xmlns:a16="http://schemas.microsoft.com/office/drawing/2014/main" val="718223494"/>
                    </a:ext>
                  </a:extLst>
                </a:gridCol>
                <a:gridCol w="632067">
                  <a:extLst>
                    <a:ext uri="{9D8B030D-6E8A-4147-A177-3AD203B41FA5}">
                      <a16:colId xmlns:a16="http://schemas.microsoft.com/office/drawing/2014/main" val="3963976406"/>
                    </a:ext>
                  </a:extLst>
                </a:gridCol>
                <a:gridCol w="795482">
                  <a:extLst>
                    <a:ext uri="{9D8B030D-6E8A-4147-A177-3AD203B41FA5}">
                      <a16:colId xmlns:a16="http://schemas.microsoft.com/office/drawing/2014/main" val="1448304588"/>
                    </a:ext>
                  </a:extLst>
                </a:gridCol>
                <a:gridCol w="724496">
                  <a:extLst>
                    <a:ext uri="{9D8B030D-6E8A-4147-A177-3AD203B41FA5}">
                      <a16:colId xmlns:a16="http://schemas.microsoft.com/office/drawing/2014/main" val="1713238326"/>
                    </a:ext>
                  </a:extLst>
                </a:gridCol>
                <a:gridCol w="898741">
                  <a:extLst>
                    <a:ext uri="{9D8B030D-6E8A-4147-A177-3AD203B41FA5}">
                      <a16:colId xmlns:a16="http://schemas.microsoft.com/office/drawing/2014/main" val="4030070862"/>
                    </a:ext>
                  </a:extLst>
                </a:gridCol>
                <a:gridCol w="484698">
                  <a:extLst>
                    <a:ext uri="{9D8B030D-6E8A-4147-A177-3AD203B41FA5}">
                      <a16:colId xmlns:a16="http://schemas.microsoft.com/office/drawing/2014/main" val="2091364452"/>
                    </a:ext>
                  </a:extLst>
                </a:gridCol>
                <a:gridCol w="725854">
                  <a:extLst>
                    <a:ext uri="{9D8B030D-6E8A-4147-A177-3AD203B41FA5}">
                      <a16:colId xmlns:a16="http://schemas.microsoft.com/office/drawing/2014/main" val="3409810210"/>
                    </a:ext>
                  </a:extLst>
                </a:gridCol>
              </a:tblGrid>
              <a:tr h="1047015">
                <a:tc>
                  <a:txBody>
                    <a:bodyPr/>
                    <a:lstStyle/>
                    <a:p>
                      <a:r>
                        <a:rPr lang="hr-HR" dirty="0"/>
                        <a:t>Slijev </a:t>
                      </a:r>
                    </a:p>
                  </a:txBody>
                  <a:tcPr/>
                </a:tc>
                <a:tc>
                  <a:txBody>
                    <a:bodyPr/>
                    <a:lstStyle/>
                    <a:p>
                      <a:pPr algn="ctr"/>
                      <a:r>
                        <a:rPr lang="hr-HR" sz="1000" dirty="0"/>
                        <a:t>Arktički ocean  </a:t>
                      </a:r>
                    </a:p>
                    <a:p>
                      <a:pPr algn="ctr"/>
                      <a:endParaRPr lang="hr-HR" sz="1000" dirty="0"/>
                    </a:p>
                    <a:p>
                      <a:pPr algn="ctr"/>
                      <a:r>
                        <a:rPr lang="hr-HR" sz="1000" dirty="0"/>
                        <a:t>      </a:t>
                      </a:r>
                    </a:p>
                  </a:txBody>
                  <a:tcPr/>
                </a:tc>
                <a:tc>
                  <a:txBody>
                    <a:bodyPr/>
                    <a:lstStyle/>
                    <a:p>
                      <a:pPr algn="ctr"/>
                      <a:r>
                        <a:rPr lang="hr-HR" sz="1000" dirty="0"/>
                        <a:t>Norveško more</a:t>
                      </a:r>
                    </a:p>
                  </a:txBody>
                  <a:tcPr/>
                </a:tc>
                <a:tc>
                  <a:txBody>
                    <a:bodyPr/>
                    <a:lstStyle/>
                    <a:p>
                      <a:pPr algn="ctr"/>
                      <a:r>
                        <a:rPr lang="hr-HR" sz="1000" dirty="0"/>
                        <a:t>Baltičko more</a:t>
                      </a:r>
                    </a:p>
                  </a:txBody>
                  <a:tcPr/>
                </a:tc>
                <a:tc>
                  <a:txBody>
                    <a:bodyPr/>
                    <a:lstStyle/>
                    <a:p>
                      <a:pPr algn="ctr"/>
                      <a:r>
                        <a:rPr lang="hr-HR" sz="1000" dirty="0"/>
                        <a:t>Sjeverno more</a:t>
                      </a:r>
                    </a:p>
                  </a:txBody>
                  <a:tcPr/>
                </a:tc>
                <a:tc>
                  <a:txBody>
                    <a:bodyPr/>
                    <a:lstStyle/>
                    <a:p>
                      <a:pPr algn="ctr"/>
                      <a:r>
                        <a:rPr lang="hr-HR" sz="1000" dirty="0"/>
                        <a:t>Atlantski ocean</a:t>
                      </a:r>
                    </a:p>
                  </a:txBody>
                  <a:tcPr/>
                </a:tc>
                <a:tc>
                  <a:txBody>
                    <a:bodyPr/>
                    <a:lstStyle/>
                    <a:p>
                      <a:pPr algn="ctr"/>
                      <a:r>
                        <a:rPr lang="hr-HR" sz="1000" dirty="0"/>
                        <a:t>Sredozemno more</a:t>
                      </a:r>
                    </a:p>
                  </a:txBody>
                  <a:tcPr/>
                </a:tc>
                <a:tc>
                  <a:txBody>
                    <a:bodyPr/>
                    <a:lstStyle/>
                    <a:p>
                      <a:pPr algn="ctr"/>
                      <a:r>
                        <a:rPr lang="hr-HR" sz="1000" dirty="0"/>
                        <a:t>Crno more</a:t>
                      </a:r>
                    </a:p>
                  </a:txBody>
                  <a:tcPr/>
                </a:tc>
                <a:tc>
                  <a:txBody>
                    <a:bodyPr/>
                    <a:lstStyle/>
                    <a:p>
                      <a:pPr algn="ctr"/>
                      <a:r>
                        <a:rPr lang="hr-HR" sz="1000" dirty="0"/>
                        <a:t>Kaspijsko jezero</a:t>
                      </a:r>
                    </a:p>
                  </a:txBody>
                  <a:tcPr/>
                </a:tc>
                <a:extLst>
                  <a:ext uri="{0D108BD9-81ED-4DB2-BD59-A6C34878D82A}">
                    <a16:rowId xmlns:a16="http://schemas.microsoft.com/office/drawing/2014/main" val="3074509611"/>
                  </a:ext>
                </a:extLst>
              </a:tr>
              <a:tr h="955970">
                <a:tc>
                  <a:txBody>
                    <a:bodyPr/>
                    <a:lstStyle/>
                    <a:p>
                      <a:r>
                        <a:rPr lang="hr-HR" sz="1400" dirty="0"/>
                        <a:t>obilježja</a:t>
                      </a:r>
                    </a:p>
                  </a:txBody>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dirty="0"/>
                    </a:p>
                  </a:txBody>
                  <a:tcPr/>
                </a:tc>
                <a:tc>
                  <a:txBody>
                    <a:bodyPr/>
                    <a:lstStyle/>
                    <a:p>
                      <a:endParaRPr lang="hr-HR" dirty="0"/>
                    </a:p>
                  </a:txBody>
                  <a:tcPr/>
                </a:tc>
                <a:tc>
                  <a:txBody>
                    <a:bodyPr/>
                    <a:lstStyle/>
                    <a:p>
                      <a:endParaRPr lang="hr-HR"/>
                    </a:p>
                  </a:txBody>
                  <a:tcPr/>
                </a:tc>
                <a:tc>
                  <a:txBody>
                    <a:bodyPr/>
                    <a:lstStyle/>
                    <a:p>
                      <a:endParaRPr lang="hr-HR" sz="1000" dirty="0"/>
                    </a:p>
                  </a:txBody>
                  <a:tcPr/>
                </a:tc>
                <a:tc>
                  <a:txBody>
                    <a:bodyPr/>
                    <a:lstStyle/>
                    <a:p>
                      <a:endParaRPr lang="hr-HR" dirty="0"/>
                    </a:p>
                  </a:txBody>
                  <a:tcPr/>
                </a:tc>
                <a:extLst>
                  <a:ext uri="{0D108BD9-81ED-4DB2-BD59-A6C34878D82A}">
                    <a16:rowId xmlns:a16="http://schemas.microsoft.com/office/drawing/2014/main" val="11423021"/>
                  </a:ext>
                </a:extLst>
              </a:tr>
            </a:tbl>
          </a:graphicData>
        </a:graphic>
      </p:graphicFrame>
      <p:sp>
        <p:nvSpPr>
          <p:cNvPr id="4" name="Naslov 3">
            <a:extLst>
              <a:ext uri="{FF2B5EF4-FFF2-40B4-BE49-F238E27FC236}">
                <a16:creationId xmlns:a16="http://schemas.microsoft.com/office/drawing/2014/main" id="{CBA9C090-DE33-4239-A21A-0376EDC9EDE1}"/>
              </a:ext>
            </a:extLst>
          </p:cNvPr>
          <p:cNvSpPr>
            <a:spLocks noGrp="1"/>
          </p:cNvSpPr>
          <p:nvPr>
            <p:ph type="title"/>
          </p:nvPr>
        </p:nvSpPr>
        <p:spPr/>
        <p:txBody>
          <a:bodyPr>
            <a:normAutofit/>
          </a:bodyPr>
          <a:lstStyle/>
          <a:p>
            <a:r>
              <a:rPr lang="hr-HR" sz="3200" dirty="0"/>
              <a:t>ZADATAK</a:t>
            </a:r>
          </a:p>
        </p:txBody>
      </p:sp>
      <p:sp>
        <p:nvSpPr>
          <p:cNvPr id="7" name="Pravokutnik 6">
            <a:extLst>
              <a:ext uri="{FF2B5EF4-FFF2-40B4-BE49-F238E27FC236}">
                <a16:creationId xmlns:a16="http://schemas.microsoft.com/office/drawing/2014/main" id="{E894489E-E8E4-4B86-A753-6FBA3F5A4E36}"/>
              </a:ext>
            </a:extLst>
          </p:cNvPr>
          <p:cNvSpPr/>
          <p:nvPr/>
        </p:nvSpPr>
        <p:spPr>
          <a:xfrm>
            <a:off x="354623" y="4404946"/>
            <a:ext cx="4906108" cy="2435469"/>
          </a:xfrm>
          <a:prstGeom prst="rect">
            <a:avLst/>
          </a:prstGeom>
        </p:spPr>
        <p:style>
          <a:lnRef idx="2">
            <a:schemeClr val="accent6"/>
          </a:lnRef>
          <a:fillRef idx="1">
            <a:schemeClr val="lt1"/>
          </a:fillRef>
          <a:effectRef idx="0">
            <a:schemeClr val="accent6"/>
          </a:effectRef>
          <a:fontRef idx="minor">
            <a:schemeClr val="dk1"/>
          </a:fontRef>
        </p:style>
        <p:txBody>
          <a:bodyPr numCol="1" rtlCol="0" anchor="ctr"/>
          <a:lstStyle/>
          <a:p>
            <a:r>
              <a:rPr lang="hr-HR" i="1" dirty="0">
                <a:solidFill>
                  <a:schemeClr val="accent1"/>
                </a:solidFill>
              </a:rPr>
              <a:t>najveća delta, zaleđene rijeke, najvažniji plovni put istoka Europe, Rajna - Majna - Dunav, najdulja rijeka Europe,  najprometnija rijeka Europe, kratke rijeke na strmim obalama (fjordovi), kratke rijeke, rijeka koja završava deltom (granična rijeka RH), plodne nizine, estuariji, unutrašnje otjecanje, svjetski važna luka Rotterdam, rijeke Španjolske i Portugala, luka Marseille, hidroenergija</a:t>
            </a:r>
          </a:p>
        </p:txBody>
      </p:sp>
      <p:graphicFrame>
        <p:nvGraphicFramePr>
          <p:cNvPr id="8" name="Tablica 7">
            <a:extLst>
              <a:ext uri="{FF2B5EF4-FFF2-40B4-BE49-F238E27FC236}">
                <a16:creationId xmlns:a16="http://schemas.microsoft.com/office/drawing/2014/main" id="{FBB681B4-89DE-47F8-AD2E-C7B2D89DBFCD}"/>
              </a:ext>
            </a:extLst>
          </p:cNvPr>
          <p:cNvGraphicFramePr>
            <a:graphicFrameLocks noGrp="1"/>
          </p:cNvGraphicFramePr>
          <p:nvPr>
            <p:extLst>
              <p:ext uri="{D42A27DB-BD31-4B8C-83A1-F6EECF244321}">
                <p14:modId xmlns:p14="http://schemas.microsoft.com/office/powerpoint/2010/main" val="3334066925"/>
              </p:ext>
            </p:extLst>
          </p:nvPr>
        </p:nvGraphicFramePr>
        <p:xfrm>
          <a:off x="5679831" y="3947746"/>
          <a:ext cx="6479931" cy="457200"/>
        </p:xfrm>
        <a:graphic>
          <a:graphicData uri="http://schemas.openxmlformats.org/drawingml/2006/table">
            <a:tbl>
              <a:tblPr/>
              <a:tblGrid>
                <a:gridCol w="6479931">
                  <a:extLst>
                    <a:ext uri="{9D8B030D-6E8A-4147-A177-3AD203B41FA5}">
                      <a16:colId xmlns:a16="http://schemas.microsoft.com/office/drawing/2014/main" val="474317051"/>
                    </a:ext>
                  </a:extLst>
                </a:gridCol>
              </a:tblGrid>
              <a:tr h="457200">
                <a:tc>
                  <a:txBody>
                    <a:bodyPr/>
                    <a:lstStyle/>
                    <a:p>
                      <a:r>
                        <a:rPr lang="hr-HR" sz="1400" dirty="0"/>
                        <a:t>rijeke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928955108"/>
                  </a:ext>
                </a:extLst>
              </a:tr>
            </a:tbl>
          </a:graphicData>
        </a:graphic>
      </p:graphicFrame>
      <p:sp>
        <p:nvSpPr>
          <p:cNvPr id="9" name="TekstniOkvir 8">
            <a:extLst>
              <a:ext uri="{FF2B5EF4-FFF2-40B4-BE49-F238E27FC236}">
                <a16:creationId xmlns:a16="http://schemas.microsoft.com/office/drawing/2014/main" id="{DE61D533-42CD-417B-889A-1669BDE64EAD}"/>
              </a:ext>
            </a:extLst>
          </p:cNvPr>
          <p:cNvSpPr txBox="1"/>
          <p:nvPr/>
        </p:nvSpPr>
        <p:spPr>
          <a:xfrm>
            <a:off x="8919796" y="6112234"/>
            <a:ext cx="4009293" cy="461665"/>
          </a:xfrm>
          <a:prstGeom prst="rect">
            <a:avLst/>
          </a:prstGeom>
          <a:noFill/>
        </p:spPr>
        <p:txBody>
          <a:bodyPr wrap="square" rtlCol="0">
            <a:spAutoFit/>
          </a:bodyPr>
          <a:lstStyle/>
          <a:p>
            <a:r>
              <a:rPr lang="hr-HR" sz="2400" i="1" dirty="0">
                <a:solidFill>
                  <a:srgbClr val="FF0000"/>
                </a:solidFill>
              </a:rPr>
              <a:t>Riješite RB str. 23-24. </a:t>
            </a:r>
          </a:p>
        </p:txBody>
      </p:sp>
    </p:spTree>
    <p:extLst>
      <p:ext uri="{BB962C8B-B14F-4D97-AF65-F5344CB8AC3E}">
        <p14:creationId xmlns:p14="http://schemas.microsoft.com/office/powerpoint/2010/main" val="2561219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3546</TotalTime>
  <Words>653</Words>
  <Application>Microsoft Office PowerPoint</Application>
  <PresentationFormat>Široki zaslon</PresentationFormat>
  <Paragraphs>98</Paragraphs>
  <Slides>15</Slides>
  <Notes>3</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15</vt:i4>
      </vt:variant>
    </vt:vector>
  </HeadingPairs>
  <TitlesOfParts>
    <vt:vector size="19" baseType="lpstr">
      <vt:lpstr>Calibri Light</vt:lpstr>
      <vt:lpstr>Arial</vt:lpstr>
      <vt:lpstr>Calibri</vt:lpstr>
      <vt:lpstr>Office Theme</vt:lpstr>
      <vt:lpstr>Rijeke i jezera</vt:lpstr>
      <vt:lpstr>ISHODI</vt:lpstr>
      <vt:lpstr>Ponovimo</vt:lpstr>
      <vt:lpstr>PowerPoint prezentacija</vt:lpstr>
      <vt:lpstr>Razmislite…..</vt:lpstr>
      <vt:lpstr>Riječna mreža Europe</vt:lpstr>
      <vt:lpstr>PowerPoint prezentacija</vt:lpstr>
      <vt:lpstr>Europski sljevovi</vt:lpstr>
      <vt:lpstr>ZADATAK</vt:lpstr>
      <vt:lpstr>PowerPoint prezentacija</vt:lpstr>
      <vt:lpstr>Jezera Europe</vt:lpstr>
      <vt:lpstr>PowerPoint prezentacija</vt:lpstr>
      <vt:lpstr>PowerPoint prezentacija</vt:lpstr>
      <vt:lpstr>Ponovimo naučeno</vt:lpstr>
      <vt:lpstr>IZRADILA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Marija Ros Kozarić</cp:lastModifiedBy>
  <cp:revision>85</cp:revision>
  <dcterms:created xsi:type="dcterms:W3CDTF">2021-01-04T08:54:24Z</dcterms:created>
  <dcterms:modified xsi:type="dcterms:W3CDTF">2021-07-15T14:49:15Z</dcterms:modified>
</cp:coreProperties>
</file>